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5"/>
  </p:notesMasterIdLst>
  <p:handoutMasterIdLst>
    <p:handoutMasterId r:id="rId26"/>
  </p:handoutMasterIdLst>
  <p:sldIdLst>
    <p:sldId id="258" r:id="rId5"/>
    <p:sldId id="479" r:id="rId6"/>
    <p:sldId id="483" r:id="rId7"/>
    <p:sldId id="488" r:id="rId8"/>
    <p:sldId id="484" r:id="rId9"/>
    <p:sldId id="487" r:id="rId10"/>
    <p:sldId id="464" r:id="rId11"/>
    <p:sldId id="471" r:id="rId12"/>
    <p:sldId id="481" r:id="rId13"/>
    <p:sldId id="482" r:id="rId14"/>
    <p:sldId id="480" r:id="rId15"/>
    <p:sldId id="475" r:id="rId16"/>
    <p:sldId id="453" r:id="rId17"/>
    <p:sldId id="465" r:id="rId18"/>
    <p:sldId id="449" r:id="rId19"/>
    <p:sldId id="451" r:id="rId20"/>
    <p:sldId id="477" r:id="rId21"/>
    <p:sldId id="450" r:id="rId22"/>
    <p:sldId id="448" r:id="rId23"/>
    <p:sldId id="489"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4042"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08"/>
    <p:restoredTop sz="78856" autoAdjust="0"/>
  </p:normalViewPr>
  <p:slideViewPr>
    <p:cSldViewPr snapToGrid="0" snapToObjects="1" showGuides="1">
      <p:cViewPr varScale="1">
        <p:scale>
          <a:sx n="53" d="100"/>
          <a:sy n="53" d="100"/>
        </p:scale>
        <p:origin x="1256" y="68"/>
      </p:cViewPr>
      <p:guideLst>
        <p:guide orient="horz" pos="2160"/>
        <p:guide pos="3840"/>
        <p:guide orient="horz" pos="4042"/>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97" d="100"/>
          <a:sy n="97" d="100"/>
        </p:scale>
        <p:origin x="4328" y="20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 Borrill" userId="0531f19e-f8b0-40ab-948a-93a3a9186381" providerId="ADAL" clId="{D398FBCF-E0B8-4C97-B867-16076A313A01}"/>
    <pc:docChg chg="undo custSel addSld delSld modSld sldOrd">
      <pc:chgData name="Vic Borrill" userId="0531f19e-f8b0-40ab-948a-93a3a9186381" providerId="ADAL" clId="{D398FBCF-E0B8-4C97-B867-16076A313A01}" dt="2024-10-01T15:13:37.681" v="3568" actId="20577"/>
      <pc:docMkLst>
        <pc:docMk/>
      </pc:docMkLst>
      <pc:sldChg chg="modSp">
        <pc:chgData name="Vic Borrill" userId="0531f19e-f8b0-40ab-948a-93a3a9186381" providerId="ADAL" clId="{D398FBCF-E0B8-4C97-B867-16076A313A01}" dt="2024-10-01T10:37:56.072" v="17" actId="20577"/>
        <pc:sldMkLst>
          <pc:docMk/>
          <pc:sldMk cId="104087268" sldId="258"/>
        </pc:sldMkLst>
        <pc:spChg chg="mod">
          <ac:chgData name="Vic Borrill" userId="0531f19e-f8b0-40ab-948a-93a3a9186381" providerId="ADAL" clId="{D398FBCF-E0B8-4C97-B867-16076A313A01}" dt="2024-10-01T10:37:48.952" v="1" actId="20577"/>
          <ac:spMkLst>
            <pc:docMk/>
            <pc:sldMk cId="104087268" sldId="258"/>
            <ac:spMk id="2" creationId="{087F7F25-5850-3040-844B-707401DF817C}"/>
          </ac:spMkLst>
        </pc:spChg>
        <pc:spChg chg="mod">
          <ac:chgData name="Vic Borrill" userId="0531f19e-f8b0-40ab-948a-93a3a9186381" providerId="ADAL" clId="{D398FBCF-E0B8-4C97-B867-16076A313A01}" dt="2024-10-01T10:37:56.072" v="17" actId="20577"/>
          <ac:spMkLst>
            <pc:docMk/>
            <pc:sldMk cId="104087268" sldId="258"/>
            <ac:spMk id="3" creationId="{6F7380B3-E599-224B-A05F-9DD87CD31175}"/>
          </ac:spMkLst>
        </pc:spChg>
      </pc:sldChg>
      <pc:sldChg chg="del">
        <pc:chgData name="Vic Borrill" userId="0531f19e-f8b0-40ab-948a-93a3a9186381" providerId="ADAL" clId="{D398FBCF-E0B8-4C97-B867-16076A313A01}" dt="2024-10-01T11:02:52.005" v="915" actId="2696"/>
        <pc:sldMkLst>
          <pc:docMk/>
          <pc:sldMk cId="2960785980" sldId="265"/>
        </pc:sldMkLst>
      </pc:sldChg>
      <pc:sldChg chg="delSp">
        <pc:chgData name="Vic Borrill" userId="0531f19e-f8b0-40ab-948a-93a3a9186381" providerId="ADAL" clId="{D398FBCF-E0B8-4C97-B867-16076A313A01}" dt="2024-10-01T10:52:54.587" v="650"/>
        <pc:sldMkLst>
          <pc:docMk/>
          <pc:sldMk cId="1599892855" sldId="448"/>
        </pc:sldMkLst>
        <pc:spChg chg="del">
          <ac:chgData name="Vic Borrill" userId="0531f19e-f8b0-40ab-948a-93a3a9186381" providerId="ADAL" clId="{D398FBCF-E0B8-4C97-B867-16076A313A01}" dt="2024-10-01T10:52:54.587" v="650"/>
          <ac:spMkLst>
            <pc:docMk/>
            <pc:sldMk cId="1599892855" sldId="448"/>
            <ac:spMk id="5" creationId="{0AB2BC42-1071-42C7-BC4F-DD1E6A304860}"/>
          </ac:spMkLst>
        </pc:spChg>
      </pc:sldChg>
      <pc:sldChg chg="modSp mod">
        <pc:chgData name="Vic Borrill" userId="0531f19e-f8b0-40ab-948a-93a3a9186381" providerId="ADAL" clId="{D398FBCF-E0B8-4C97-B867-16076A313A01}" dt="2024-10-01T15:13:37.681" v="3568" actId="20577"/>
        <pc:sldMkLst>
          <pc:docMk/>
          <pc:sldMk cId="786955921" sldId="449"/>
        </pc:sldMkLst>
        <pc:spChg chg="mod">
          <ac:chgData name="Vic Borrill" userId="0531f19e-f8b0-40ab-948a-93a3a9186381" providerId="ADAL" clId="{D398FBCF-E0B8-4C97-B867-16076A313A01}" dt="2024-10-01T15:13:37.681" v="3568" actId="20577"/>
          <ac:spMkLst>
            <pc:docMk/>
            <pc:sldMk cId="786955921" sldId="449"/>
            <ac:spMk id="8" creationId="{3BC5E868-6B34-4A96-9195-B107AB18E32A}"/>
          </ac:spMkLst>
        </pc:spChg>
        <pc:graphicFrameChg chg="mod">
          <ac:chgData name="Vic Borrill" userId="0531f19e-f8b0-40ab-948a-93a3a9186381" providerId="ADAL" clId="{D398FBCF-E0B8-4C97-B867-16076A313A01}" dt="2024-10-01T10:57:21.953" v="842" actId="1076"/>
          <ac:graphicFrameMkLst>
            <pc:docMk/>
            <pc:sldMk cId="786955921" sldId="449"/>
            <ac:graphicFrameMk id="7" creationId="{E2C7DA2B-617A-4529-A478-31C401F74B79}"/>
          </ac:graphicFrameMkLst>
        </pc:graphicFrameChg>
      </pc:sldChg>
      <pc:sldChg chg="modSp">
        <pc:chgData name="Vic Borrill" userId="0531f19e-f8b0-40ab-948a-93a3a9186381" providerId="ADAL" clId="{D398FBCF-E0B8-4C97-B867-16076A313A01}" dt="2024-10-01T11:01:12.725" v="910" actId="20577"/>
        <pc:sldMkLst>
          <pc:docMk/>
          <pc:sldMk cId="2536353551" sldId="450"/>
        </pc:sldMkLst>
        <pc:spChg chg="mod">
          <ac:chgData name="Vic Borrill" userId="0531f19e-f8b0-40ab-948a-93a3a9186381" providerId="ADAL" clId="{D398FBCF-E0B8-4C97-B867-16076A313A01}" dt="2024-10-01T11:01:12.725" v="910" actId="20577"/>
          <ac:spMkLst>
            <pc:docMk/>
            <pc:sldMk cId="2536353551" sldId="450"/>
            <ac:spMk id="2" creationId="{7D2FE4C2-6602-4033-A002-40D68B98B5A6}"/>
          </ac:spMkLst>
        </pc:spChg>
        <pc:spChg chg="mod">
          <ac:chgData name="Vic Borrill" userId="0531f19e-f8b0-40ab-948a-93a3a9186381" providerId="ADAL" clId="{D398FBCF-E0B8-4C97-B867-16076A313A01}" dt="2024-10-01T10:58:07.211" v="857" actId="27636"/>
          <ac:spMkLst>
            <pc:docMk/>
            <pc:sldMk cId="2536353551" sldId="450"/>
            <ac:spMk id="3" creationId="{FBC82B47-5A9A-44DC-89C8-D7B045D36557}"/>
          </ac:spMkLst>
        </pc:spChg>
      </pc:sldChg>
      <pc:sldChg chg="modSp">
        <pc:chgData name="Vic Borrill" userId="0531f19e-f8b0-40ab-948a-93a3a9186381" providerId="ADAL" clId="{D398FBCF-E0B8-4C97-B867-16076A313A01}" dt="2024-10-01T10:49:41.339" v="496" actId="20577"/>
        <pc:sldMkLst>
          <pc:docMk/>
          <pc:sldMk cId="432503688" sldId="451"/>
        </pc:sldMkLst>
        <pc:spChg chg="mod">
          <ac:chgData name="Vic Borrill" userId="0531f19e-f8b0-40ab-948a-93a3a9186381" providerId="ADAL" clId="{D398FBCF-E0B8-4C97-B867-16076A313A01}" dt="2024-10-01T10:49:41.339" v="496" actId="20577"/>
          <ac:spMkLst>
            <pc:docMk/>
            <pc:sldMk cId="432503688" sldId="451"/>
            <ac:spMk id="2" creationId="{14792A3A-EADD-45F0-A4C4-9866F0F9D693}"/>
          </ac:spMkLst>
        </pc:spChg>
        <pc:spChg chg="mod">
          <ac:chgData name="Vic Borrill" userId="0531f19e-f8b0-40ab-948a-93a3a9186381" providerId="ADAL" clId="{D398FBCF-E0B8-4C97-B867-16076A313A01}" dt="2024-10-01T10:49:34.803" v="489" actId="5793"/>
          <ac:spMkLst>
            <pc:docMk/>
            <pc:sldMk cId="432503688" sldId="451"/>
            <ac:spMk id="3" creationId="{77DC80C8-245F-445E-81C0-026D9A79C1FE}"/>
          </ac:spMkLst>
        </pc:spChg>
      </pc:sldChg>
      <pc:sldChg chg="modSp">
        <pc:chgData name="Vic Borrill" userId="0531f19e-f8b0-40ab-948a-93a3a9186381" providerId="ADAL" clId="{D398FBCF-E0B8-4C97-B867-16076A313A01}" dt="2024-10-01T10:40:08.358" v="86" actId="20577"/>
        <pc:sldMkLst>
          <pc:docMk/>
          <pc:sldMk cId="1449669621" sldId="453"/>
        </pc:sldMkLst>
        <pc:spChg chg="mod">
          <ac:chgData name="Vic Borrill" userId="0531f19e-f8b0-40ab-948a-93a3a9186381" providerId="ADAL" clId="{D398FBCF-E0B8-4C97-B867-16076A313A01}" dt="2024-10-01T10:39:28.712" v="57" actId="20577"/>
          <ac:spMkLst>
            <pc:docMk/>
            <pc:sldMk cId="1449669621" sldId="453"/>
            <ac:spMk id="4" creationId="{1537E05A-D0AA-4F12-92E5-57978A4CB833}"/>
          </ac:spMkLst>
        </pc:spChg>
        <pc:spChg chg="mod">
          <ac:chgData name="Vic Borrill" userId="0531f19e-f8b0-40ab-948a-93a3a9186381" providerId="ADAL" clId="{D398FBCF-E0B8-4C97-B867-16076A313A01}" dt="2024-10-01T10:40:08.358" v="86" actId="20577"/>
          <ac:spMkLst>
            <pc:docMk/>
            <pc:sldMk cId="1449669621" sldId="453"/>
            <ac:spMk id="5" creationId="{B30895AE-8B7A-4A7E-87F3-035CEFB8EAC5}"/>
          </ac:spMkLst>
        </pc:spChg>
      </pc:sldChg>
      <pc:sldChg chg="del">
        <pc:chgData name="Vic Borrill" userId="0531f19e-f8b0-40ab-948a-93a3a9186381" providerId="ADAL" clId="{D398FBCF-E0B8-4C97-B867-16076A313A01}" dt="2024-10-01T11:01:48.007" v="913" actId="2696"/>
        <pc:sldMkLst>
          <pc:docMk/>
          <pc:sldMk cId="2111603910" sldId="455"/>
        </pc:sldMkLst>
      </pc:sldChg>
      <pc:sldChg chg="del">
        <pc:chgData name="Vic Borrill" userId="0531f19e-f8b0-40ab-948a-93a3a9186381" providerId="ADAL" clId="{D398FBCF-E0B8-4C97-B867-16076A313A01}" dt="2024-10-01T11:52:22.300" v="2705" actId="2696"/>
        <pc:sldMkLst>
          <pc:docMk/>
          <pc:sldMk cId="123978232" sldId="463"/>
        </pc:sldMkLst>
      </pc:sldChg>
      <pc:sldChg chg="addSp delSp modSp ord">
        <pc:chgData name="Vic Borrill" userId="0531f19e-f8b0-40ab-948a-93a3a9186381" providerId="ADAL" clId="{D398FBCF-E0B8-4C97-B867-16076A313A01}" dt="2024-10-01T15:07:16.972" v="3227" actId="6549"/>
        <pc:sldMkLst>
          <pc:docMk/>
          <pc:sldMk cId="3843509319" sldId="464"/>
        </pc:sldMkLst>
        <pc:spChg chg="mod">
          <ac:chgData name="Vic Borrill" userId="0531f19e-f8b0-40ab-948a-93a3a9186381" providerId="ADAL" clId="{D398FBCF-E0B8-4C97-B867-16076A313A01}" dt="2024-10-01T15:07:16.972" v="3227" actId="6549"/>
          <ac:spMkLst>
            <pc:docMk/>
            <pc:sldMk cId="3843509319" sldId="464"/>
            <ac:spMk id="3" creationId="{E60717BC-7989-45C9-B7A3-1E1F6BAFE975}"/>
          </ac:spMkLst>
        </pc:spChg>
        <pc:spChg chg="add del mod">
          <ac:chgData name="Vic Borrill" userId="0531f19e-f8b0-40ab-948a-93a3a9186381" providerId="ADAL" clId="{D398FBCF-E0B8-4C97-B867-16076A313A01}" dt="2024-10-01T11:15:00.394" v="1430" actId="931"/>
          <ac:spMkLst>
            <pc:docMk/>
            <pc:sldMk cId="3843509319" sldId="464"/>
            <ac:spMk id="6" creationId="{2DFF5F9B-5DB5-44F0-8361-70244D8D9619}"/>
          </ac:spMkLst>
        </pc:spChg>
        <pc:spChg chg="add del mod">
          <ac:chgData name="Vic Borrill" userId="0531f19e-f8b0-40ab-948a-93a3a9186381" providerId="ADAL" clId="{D398FBCF-E0B8-4C97-B867-16076A313A01}" dt="2024-10-01T11:16:04.810" v="1448"/>
          <ac:spMkLst>
            <pc:docMk/>
            <pc:sldMk cId="3843509319" sldId="464"/>
            <ac:spMk id="10" creationId="{883977D1-73F4-4122-9661-6D998EFA4828}"/>
          </ac:spMkLst>
        </pc:spChg>
        <pc:picChg chg="del">
          <ac:chgData name="Vic Borrill" userId="0531f19e-f8b0-40ab-948a-93a3a9186381" providerId="ADAL" clId="{D398FBCF-E0B8-4C97-B867-16076A313A01}" dt="2024-10-01T11:13:00.950" v="1428" actId="478"/>
          <ac:picMkLst>
            <pc:docMk/>
            <pc:sldMk cId="3843509319" sldId="464"/>
            <ac:picMk id="7" creationId="{8B4DF67C-CBCC-40C1-B0AA-5CCE38E70F12}"/>
          </ac:picMkLst>
        </pc:picChg>
        <pc:picChg chg="add del mod">
          <ac:chgData name="Vic Borrill" userId="0531f19e-f8b0-40ab-948a-93a3a9186381" providerId="ADAL" clId="{D398FBCF-E0B8-4C97-B867-16076A313A01}" dt="2024-10-01T11:16:04.810" v="1448"/>
          <ac:picMkLst>
            <pc:docMk/>
            <pc:sldMk cId="3843509319" sldId="464"/>
            <ac:picMk id="9" creationId="{62031C2D-42E0-4203-B70D-3D88370F339A}"/>
          </ac:picMkLst>
        </pc:picChg>
      </pc:sldChg>
      <pc:sldChg chg="addSp delSp modSp">
        <pc:chgData name="Vic Borrill" userId="0531f19e-f8b0-40ab-948a-93a3a9186381" providerId="ADAL" clId="{D398FBCF-E0B8-4C97-B867-16076A313A01}" dt="2024-10-01T15:12:34.263" v="3541" actId="114"/>
        <pc:sldMkLst>
          <pc:docMk/>
          <pc:sldMk cId="2849865206" sldId="465"/>
        </pc:sldMkLst>
        <pc:spChg chg="add del mod">
          <ac:chgData name="Vic Borrill" userId="0531f19e-f8b0-40ab-948a-93a3a9186381" providerId="ADAL" clId="{D398FBCF-E0B8-4C97-B867-16076A313A01}" dt="2024-10-01T10:41:54.784" v="139"/>
          <ac:spMkLst>
            <pc:docMk/>
            <pc:sldMk cId="2849865206" sldId="465"/>
            <ac:spMk id="3" creationId="{66D48B50-BC44-41B9-8981-47A682555A67}"/>
          </ac:spMkLst>
        </pc:spChg>
        <pc:spChg chg="del">
          <ac:chgData name="Vic Borrill" userId="0531f19e-f8b0-40ab-948a-93a3a9186381" providerId="ADAL" clId="{D398FBCF-E0B8-4C97-B867-16076A313A01}" dt="2024-10-01T10:40:45.305" v="93" actId="478"/>
          <ac:spMkLst>
            <pc:docMk/>
            <pc:sldMk cId="2849865206" sldId="465"/>
            <ac:spMk id="6" creationId="{49A91AA1-1D97-47B0-AA8D-15D66B058DD7}"/>
          </ac:spMkLst>
        </pc:spChg>
        <pc:spChg chg="add mod">
          <ac:chgData name="Vic Borrill" userId="0531f19e-f8b0-40ab-948a-93a3a9186381" providerId="ADAL" clId="{D398FBCF-E0B8-4C97-B867-16076A313A01}" dt="2024-10-01T15:12:34.263" v="3541" actId="114"/>
          <ac:spMkLst>
            <pc:docMk/>
            <pc:sldMk cId="2849865206" sldId="465"/>
            <ac:spMk id="7" creationId="{E1122B78-0A58-4E04-B1E9-5DB7351162E9}"/>
          </ac:spMkLst>
        </pc:spChg>
        <pc:graphicFrameChg chg="mod modGraphic">
          <ac:chgData name="Vic Borrill" userId="0531f19e-f8b0-40ab-948a-93a3a9186381" providerId="ADAL" clId="{D398FBCF-E0B8-4C97-B867-16076A313A01}" dt="2024-10-01T10:43:00.683" v="197" actId="20577"/>
          <ac:graphicFrameMkLst>
            <pc:docMk/>
            <pc:sldMk cId="2849865206" sldId="465"/>
            <ac:graphicFrameMk id="5" creationId="{55B32575-F89E-4C40-B781-DE29D9742867}"/>
          </ac:graphicFrameMkLst>
        </pc:graphicFrameChg>
      </pc:sldChg>
      <pc:sldChg chg="del">
        <pc:chgData name="Vic Borrill" userId="0531f19e-f8b0-40ab-948a-93a3a9186381" providerId="ADAL" clId="{D398FBCF-E0B8-4C97-B867-16076A313A01}" dt="2024-10-01T10:39:16.635" v="45" actId="2696"/>
        <pc:sldMkLst>
          <pc:docMk/>
          <pc:sldMk cId="4153318507" sldId="466"/>
        </pc:sldMkLst>
      </pc:sldChg>
      <pc:sldChg chg="del">
        <pc:chgData name="Vic Borrill" userId="0531f19e-f8b0-40ab-948a-93a3a9186381" providerId="ADAL" clId="{D398FBCF-E0B8-4C97-B867-16076A313A01}" dt="2024-10-01T10:39:20.452" v="46" actId="2696"/>
        <pc:sldMkLst>
          <pc:docMk/>
          <pc:sldMk cId="3373797021" sldId="467"/>
        </pc:sldMkLst>
      </pc:sldChg>
      <pc:sldChg chg="del">
        <pc:chgData name="Vic Borrill" userId="0531f19e-f8b0-40ab-948a-93a3a9186381" providerId="ADAL" clId="{D398FBCF-E0B8-4C97-B867-16076A313A01}" dt="2024-10-01T10:39:21.639" v="47" actId="2696"/>
        <pc:sldMkLst>
          <pc:docMk/>
          <pc:sldMk cId="3984239387" sldId="468"/>
        </pc:sldMkLst>
      </pc:sldChg>
      <pc:sldChg chg="addSp delSp modSp del">
        <pc:chgData name="Vic Borrill" userId="0531f19e-f8b0-40ab-948a-93a3a9186381" providerId="ADAL" clId="{D398FBCF-E0B8-4C97-B867-16076A313A01}" dt="2024-10-01T11:33:19.682" v="2130" actId="2696"/>
        <pc:sldMkLst>
          <pc:docMk/>
          <pc:sldMk cId="3861900245" sldId="469"/>
        </pc:sldMkLst>
        <pc:spChg chg="add mod">
          <ac:chgData name="Vic Borrill" userId="0531f19e-f8b0-40ab-948a-93a3a9186381" providerId="ADAL" clId="{D398FBCF-E0B8-4C97-B867-16076A313A01}" dt="2024-10-01T11:32:36.830" v="2058"/>
          <ac:spMkLst>
            <pc:docMk/>
            <pc:sldMk cId="3861900245" sldId="469"/>
            <ac:spMk id="3" creationId="{95C74910-A9C2-4D01-9AC9-5FDA20C6FF46}"/>
          </ac:spMkLst>
        </pc:spChg>
        <pc:picChg chg="del">
          <ac:chgData name="Vic Borrill" userId="0531f19e-f8b0-40ab-948a-93a3a9186381" providerId="ADAL" clId="{D398FBCF-E0B8-4C97-B867-16076A313A01}" dt="2024-10-01T11:32:36.830" v="2058"/>
          <ac:picMkLst>
            <pc:docMk/>
            <pc:sldMk cId="3861900245" sldId="469"/>
            <ac:picMk id="7" creationId="{E2F44524-9721-490E-A3F3-E580DBB476F7}"/>
          </ac:picMkLst>
        </pc:picChg>
      </pc:sldChg>
      <pc:sldChg chg="del">
        <pc:chgData name="Vic Borrill" userId="0531f19e-f8b0-40ab-948a-93a3a9186381" providerId="ADAL" clId="{D398FBCF-E0B8-4C97-B867-16076A313A01}" dt="2024-10-01T11:33:26.236" v="2131" actId="2696"/>
        <pc:sldMkLst>
          <pc:docMk/>
          <pc:sldMk cId="3775587685" sldId="470"/>
        </pc:sldMkLst>
      </pc:sldChg>
      <pc:sldChg chg="modSp ord">
        <pc:chgData name="Vic Borrill" userId="0531f19e-f8b0-40ab-948a-93a3a9186381" providerId="ADAL" clId="{D398FBCF-E0B8-4C97-B867-16076A313A01}" dt="2024-10-01T11:18:11.151" v="1805" actId="6549"/>
        <pc:sldMkLst>
          <pc:docMk/>
          <pc:sldMk cId="1303107968" sldId="471"/>
        </pc:sldMkLst>
        <pc:spChg chg="mod">
          <ac:chgData name="Vic Borrill" userId="0531f19e-f8b0-40ab-948a-93a3a9186381" providerId="ADAL" clId="{D398FBCF-E0B8-4C97-B867-16076A313A01}" dt="2024-10-01T11:18:11.151" v="1805" actId="6549"/>
          <ac:spMkLst>
            <pc:docMk/>
            <pc:sldMk cId="1303107968" sldId="471"/>
            <ac:spMk id="3" creationId="{F91498D5-0624-4B3B-88CB-EDC915A778F1}"/>
          </ac:spMkLst>
        </pc:spChg>
        <pc:picChg chg="mod">
          <ac:chgData name="Vic Borrill" userId="0531f19e-f8b0-40ab-948a-93a3a9186381" providerId="ADAL" clId="{D398FBCF-E0B8-4C97-B867-16076A313A01}" dt="2024-10-01T11:17:41.024" v="1795" actId="1076"/>
          <ac:picMkLst>
            <pc:docMk/>
            <pc:sldMk cId="1303107968" sldId="471"/>
            <ac:picMk id="6" creationId="{2BF15275-51D0-4746-81FF-5E0D5F3DE48E}"/>
          </ac:picMkLst>
        </pc:picChg>
        <pc:picChg chg="mod">
          <ac:chgData name="Vic Borrill" userId="0531f19e-f8b0-40ab-948a-93a3a9186381" providerId="ADAL" clId="{D398FBCF-E0B8-4C97-B867-16076A313A01}" dt="2024-10-01T11:17:37.371" v="1794" actId="1076"/>
          <ac:picMkLst>
            <pc:docMk/>
            <pc:sldMk cId="1303107968" sldId="471"/>
            <ac:picMk id="7" creationId="{F09E090C-4327-491F-B578-9D73A9B787E3}"/>
          </ac:picMkLst>
        </pc:picChg>
        <pc:picChg chg="mod">
          <ac:chgData name="Vic Borrill" userId="0531f19e-f8b0-40ab-948a-93a3a9186381" providerId="ADAL" clId="{D398FBCF-E0B8-4C97-B867-16076A313A01}" dt="2024-10-01T11:17:43.681" v="1797" actId="1076"/>
          <ac:picMkLst>
            <pc:docMk/>
            <pc:sldMk cId="1303107968" sldId="471"/>
            <ac:picMk id="8" creationId="{AB8C44B3-1DC2-4AB4-80AB-6DFBD61DEFD0}"/>
          </ac:picMkLst>
        </pc:picChg>
        <pc:picChg chg="mod">
          <ac:chgData name="Vic Borrill" userId="0531f19e-f8b0-40ab-948a-93a3a9186381" providerId="ADAL" clId="{D398FBCF-E0B8-4C97-B867-16076A313A01}" dt="2024-10-01T11:17:42.252" v="1796" actId="1076"/>
          <ac:picMkLst>
            <pc:docMk/>
            <pc:sldMk cId="1303107968" sldId="471"/>
            <ac:picMk id="2050" creationId="{2A5352E4-B69B-43F6-9D60-11D58EEEAD82}"/>
          </ac:picMkLst>
        </pc:picChg>
      </pc:sldChg>
      <pc:sldChg chg="add del">
        <pc:chgData name="Vic Borrill" userId="0531f19e-f8b0-40ab-948a-93a3a9186381" providerId="ADAL" clId="{D398FBCF-E0B8-4C97-B867-16076A313A01}" dt="2024-10-01T11:33:30.217" v="2132" actId="2696"/>
        <pc:sldMkLst>
          <pc:docMk/>
          <pc:sldMk cId="3045980227" sldId="472"/>
        </pc:sldMkLst>
      </pc:sldChg>
      <pc:sldChg chg="del">
        <pc:chgData name="Vic Borrill" userId="0531f19e-f8b0-40ab-948a-93a3a9186381" providerId="ADAL" clId="{D398FBCF-E0B8-4C97-B867-16076A313A01}" dt="2024-10-01T11:01:50.259" v="914" actId="2696"/>
        <pc:sldMkLst>
          <pc:docMk/>
          <pc:sldMk cId="3706368018" sldId="474"/>
        </pc:sldMkLst>
      </pc:sldChg>
      <pc:sldChg chg="modSp">
        <pc:chgData name="Vic Borrill" userId="0531f19e-f8b0-40ab-948a-93a3a9186381" providerId="ADAL" clId="{D398FBCF-E0B8-4C97-B867-16076A313A01}" dt="2024-10-01T11:34:18.601" v="2134" actId="20577"/>
        <pc:sldMkLst>
          <pc:docMk/>
          <pc:sldMk cId="153390992" sldId="475"/>
        </pc:sldMkLst>
        <pc:spChg chg="mod">
          <ac:chgData name="Vic Borrill" userId="0531f19e-f8b0-40ab-948a-93a3a9186381" providerId="ADAL" clId="{D398FBCF-E0B8-4C97-B867-16076A313A01}" dt="2024-10-01T11:34:18.601" v="2134" actId="20577"/>
          <ac:spMkLst>
            <pc:docMk/>
            <pc:sldMk cId="153390992" sldId="475"/>
            <ac:spMk id="3" creationId="{4CEDC0BE-F5D7-4214-BC38-B050DA7A2485}"/>
          </ac:spMkLst>
        </pc:spChg>
      </pc:sldChg>
      <pc:sldChg chg="del">
        <pc:chgData name="Vic Borrill" userId="0531f19e-f8b0-40ab-948a-93a3a9186381" providerId="ADAL" clId="{D398FBCF-E0B8-4C97-B867-16076A313A01}" dt="2024-10-01T11:32:27.730" v="2057" actId="2696"/>
        <pc:sldMkLst>
          <pc:docMk/>
          <pc:sldMk cId="2504071085" sldId="476"/>
        </pc:sldMkLst>
      </pc:sldChg>
      <pc:sldChg chg="modSp add del">
        <pc:chgData name="Vic Borrill" userId="0531f19e-f8b0-40ab-948a-93a3a9186381" providerId="ADAL" clId="{D398FBCF-E0B8-4C97-B867-16076A313A01}" dt="2024-10-01T10:39:09.461" v="44" actId="2696"/>
        <pc:sldMkLst>
          <pc:docMk/>
          <pc:sldMk cId="819200613" sldId="477"/>
        </pc:sldMkLst>
        <pc:spChg chg="mod">
          <ac:chgData name="Vic Borrill" userId="0531f19e-f8b0-40ab-948a-93a3a9186381" providerId="ADAL" clId="{D398FBCF-E0B8-4C97-B867-16076A313A01}" dt="2024-10-01T10:38:53.113" v="43" actId="20577"/>
          <ac:spMkLst>
            <pc:docMk/>
            <pc:sldMk cId="819200613" sldId="477"/>
            <ac:spMk id="2" creationId="{582BE702-BB70-4B8E-A04C-8DBD4E97D931}"/>
          </ac:spMkLst>
        </pc:spChg>
      </pc:sldChg>
      <pc:sldChg chg="modSp add">
        <pc:chgData name="Vic Borrill" userId="0531f19e-f8b0-40ab-948a-93a3a9186381" providerId="ADAL" clId="{D398FBCF-E0B8-4C97-B867-16076A313A01}" dt="2024-10-01T11:01:20.982" v="912" actId="27636"/>
        <pc:sldMkLst>
          <pc:docMk/>
          <pc:sldMk cId="3194839287" sldId="477"/>
        </pc:sldMkLst>
        <pc:spChg chg="mod">
          <ac:chgData name="Vic Borrill" userId="0531f19e-f8b0-40ab-948a-93a3a9186381" providerId="ADAL" clId="{D398FBCF-E0B8-4C97-B867-16076A313A01}" dt="2024-10-01T10:58:26.767" v="907" actId="20577"/>
          <ac:spMkLst>
            <pc:docMk/>
            <pc:sldMk cId="3194839287" sldId="477"/>
            <ac:spMk id="2" creationId="{EB5F4D22-5543-4D49-B3D2-7EF34EFD659C}"/>
          </ac:spMkLst>
        </pc:spChg>
        <pc:spChg chg="mod">
          <ac:chgData name="Vic Borrill" userId="0531f19e-f8b0-40ab-948a-93a3a9186381" providerId="ADAL" clId="{D398FBCF-E0B8-4C97-B867-16076A313A01}" dt="2024-10-01T11:01:20.982" v="912" actId="27636"/>
          <ac:spMkLst>
            <pc:docMk/>
            <pc:sldMk cId="3194839287" sldId="477"/>
            <ac:spMk id="3" creationId="{22E4F017-6E6B-420C-B464-6673BF594B82}"/>
          </ac:spMkLst>
        </pc:spChg>
      </pc:sldChg>
      <pc:sldChg chg="addSp delSp modSp add del">
        <pc:chgData name="Vic Borrill" userId="0531f19e-f8b0-40ab-948a-93a3a9186381" providerId="ADAL" clId="{D398FBCF-E0B8-4C97-B867-16076A313A01}" dt="2024-10-01T11:35:08.378" v="2150" actId="2696"/>
        <pc:sldMkLst>
          <pc:docMk/>
          <pc:sldMk cId="4052080279" sldId="478"/>
        </pc:sldMkLst>
        <pc:spChg chg="del">
          <ac:chgData name="Vic Borrill" userId="0531f19e-f8b0-40ab-948a-93a3a9186381" providerId="ADAL" clId="{D398FBCF-E0B8-4C97-B867-16076A313A01}" dt="2024-10-01T11:03:07.634" v="917"/>
          <ac:spMkLst>
            <pc:docMk/>
            <pc:sldMk cId="4052080279" sldId="478"/>
            <ac:spMk id="2" creationId="{6C103A39-1A74-454A-B70A-CEEAE9356D67}"/>
          </ac:spMkLst>
        </pc:spChg>
        <pc:spChg chg="del">
          <ac:chgData name="Vic Borrill" userId="0531f19e-f8b0-40ab-948a-93a3a9186381" providerId="ADAL" clId="{D398FBCF-E0B8-4C97-B867-16076A313A01}" dt="2024-10-01T11:03:07.634" v="917"/>
          <ac:spMkLst>
            <pc:docMk/>
            <pc:sldMk cId="4052080279" sldId="478"/>
            <ac:spMk id="3" creationId="{B11D775E-2154-4BA2-8328-34714A058EE5}"/>
          </ac:spMkLst>
        </pc:spChg>
        <pc:spChg chg="add mod">
          <ac:chgData name="Vic Borrill" userId="0531f19e-f8b0-40ab-948a-93a3a9186381" providerId="ADAL" clId="{D398FBCF-E0B8-4C97-B867-16076A313A01}" dt="2024-10-01T11:35:02.152" v="2149" actId="20577"/>
          <ac:spMkLst>
            <pc:docMk/>
            <pc:sldMk cId="4052080279" sldId="478"/>
            <ac:spMk id="4" creationId="{B494FAB5-02E8-4164-9D3C-2E34208F7FF2}"/>
          </ac:spMkLst>
        </pc:spChg>
        <pc:spChg chg="add del mod">
          <ac:chgData name="Vic Borrill" userId="0531f19e-f8b0-40ab-948a-93a3a9186381" providerId="ADAL" clId="{D398FBCF-E0B8-4C97-B867-16076A313A01}" dt="2024-10-01T11:34:51.888" v="2135"/>
          <ac:spMkLst>
            <pc:docMk/>
            <pc:sldMk cId="4052080279" sldId="478"/>
            <ac:spMk id="5" creationId="{783866CF-FFC3-4465-A7B3-11DEDD3DC4EC}"/>
          </ac:spMkLst>
        </pc:spChg>
        <pc:picChg chg="add">
          <ac:chgData name="Vic Borrill" userId="0531f19e-f8b0-40ab-948a-93a3a9186381" providerId="ADAL" clId="{D398FBCF-E0B8-4C97-B867-16076A313A01}" dt="2024-10-01T11:34:51.888" v="2135"/>
          <ac:picMkLst>
            <pc:docMk/>
            <pc:sldMk cId="4052080279" sldId="478"/>
            <ac:picMk id="6" creationId="{BE493CDF-4A25-4B95-A82F-D7BFFD22AC30}"/>
          </ac:picMkLst>
        </pc:picChg>
      </pc:sldChg>
      <pc:sldChg chg="addSp delSp modSp add">
        <pc:chgData name="Vic Borrill" userId="0531f19e-f8b0-40ab-948a-93a3a9186381" providerId="ADAL" clId="{D398FBCF-E0B8-4C97-B867-16076A313A01}" dt="2024-10-01T11:48:04.909" v="2637" actId="14100"/>
        <pc:sldMkLst>
          <pc:docMk/>
          <pc:sldMk cId="564054346" sldId="479"/>
        </pc:sldMkLst>
        <pc:spChg chg="mod">
          <ac:chgData name="Vic Borrill" userId="0531f19e-f8b0-40ab-948a-93a3a9186381" providerId="ADAL" clId="{D398FBCF-E0B8-4C97-B867-16076A313A01}" dt="2024-10-01T11:35:31.376" v="2161" actId="1076"/>
          <ac:spMkLst>
            <pc:docMk/>
            <pc:sldMk cId="564054346" sldId="479"/>
            <ac:spMk id="2" creationId="{EAF54C2D-F444-4603-9538-3C34AFF30CC8}"/>
          </ac:spMkLst>
        </pc:spChg>
        <pc:spChg chg="del">
          <ac:chgData name="Vic Borrill" userId="0531f19e-f8b0-40ab-948a-93a3a9186381" providerId="ADAL" clId="{D398FBCF-E0B8-4C97-B867-16076A313A01}" dt="2024-10-01T11:15:38.295" v="1444"/>
          <ac:spMkLst>
            <pc:docMk/>
            <pc:sldMk cId="564054346" sldId="479"/>
            <ac:spMk id="3" creationId="{1B6FD0A0-12A9-4BB3-9A5B-A746EC715E6C}"/>
          </ac:spMkLst>
        </pc:spChg>
        <pc:spChg chg="add mod">
          <ac:chgData name="Vic Borrill" userId="0531f19e-f8b0-40ab-948a-93a3a9186381" providerId="ADAL" clId="{D398FBCF-E0B8-4C97-B867-16076A313A01}" dt="2024-10-01T11:47:45.100" v="2632" actId="27636"/>
          <ac:spMkLst>
            <pc:docMk/>
            <pc:sldMk cId="564054346" sldId="479"/>
            <ac:spMk id="5" creationId="{75E9A1A9-4F2F-4CB8-B0D2-8223E900307C}"/>
          </ac:spMkLst>
        </pc:spChg>
        <pc:spChg chg="add del mod">
          <ac:chgData name="Vic Borrill" userId="0531f19e-f8b0-40ab-948a-93a3a9186381" providerId="ADAL" clId="{D398FBCF-E0B8-4C97-B867-16076A313A01}" dt="2024-10-01T11:32:42.637" v="2059"/>
          <ac:spMkLst>
            <pc:docMk/>
            <pc:sldMk cId="564054346" sldId="479"/>
            <ac:spMk id="6" creationId="{4231AE13-C5AF-459B-A128-CD27C32C13DB}"/>
          </ac:spMkLst>
        </pc:spChg>
        <pc:spChg chg="add del mod">
          <ac:chgData name="Vic Borrill" userId="0531f19e-f8b0-40ab-948a-93a3a9186381" providerId="ADAL" clId="{D398FBCF-E0B8-4C97-B867-16076A313A01}" dt="2024-10-01T11:42:07.959" v="2598"/>
          <ac:spMkLst>
            <pc:docMk/>
            <pc:sldMk cId="564054346" sldId="479"/>
            <ac:spMk id="10" creationId="{3128CF65-2121-4391-BAD0-BC0A017DB614}"/>
          </ac:spMkLst>
        </pc:spChg>
        <pc:spChg chg="add del mod">
          <ac:chgData name="Vic Borrill" userId="0531f19e-f8b0-40ab-948a-93a3a9186381" providerId="ADAL" clId="{D398FBCF-E0B8-4C97-B867-16076A313A01}" dt="2024-10-01T11:44:28.485" v="2606"/>
          <ac:spMkLst>
            <pc:docMk/>
            <pc:sldMk cId="564054346" sldId="479"/>
            <ac:spMk id="14" creationId="{E73CE050-9493-4B95-A67D-3F0C74CD57A3}"/>
          </ac:spMkLst>
        </pc:spChg>
        <pc:picChg chg="add del">
          <ac:chgData name="Vic Borrill" userId="0531f19e-f8b0-40ab-948a-93a3a9186381" providerId="ADAL" clId="{D398FBCF-E0B8-4C97-B867-16076A313A01}" dt="2024-10-01T11:16:04.219" v="1447"/>
          <ac:picMkLst>
            <pc:docMk/>
            <pc:sldMk cId="564054346" sldId="479"/>
            <ac:picMk id="7" creationId="{7C0096B8-5F9D-4557-B9A1-FD7F5E6445BA}"/>
          </ac:picMkLst>
        </pc:picChg>
        <pc:picChg chg="add del">
          <ac:chgData name="Vic Borrill" userId="0531f19e-f8b0-40ab-948a-93a3a9186381" providerId="ADAL" clId="{D398FBCF-E0B8-4C97-B867-16076A313A01}" dt="2024-10-01T11:32:45.102" v="2060" actId="478"/>
          <ac:picMkLst>
            <pc:docMk/>
            <pc:sldMk cId="564054346" sldId="479"/>
            <ac:picMk id="8" creationId="{10BB9AE8-4810-46F8-910D-4CCC31871FAA}"/>
          </ac:picMkLst>
        </pc:picChg>
        <pc:picChg chg="add del mod">
          <ac:chgData name="Vic Borrill" userId="0531f19e-f8b0-40ab-948a-93a3a9186381" providerId="ADAL" clId="{D398FBCF-E0B8-4C97-B867-16076A313A01}" dt="2024-10-01T11:44:22.531" v="2604"/>
          <ac:picMkLst>
            <pc:docMk/>
            <pc:sldMk cId="564054346" sldId="479"/>
            <ac:picMk id="11" creationId="{399058BE-6097-435B-8054-A9B31F41873B}"/>
          </ac:picMkLst>
        </pc:picChg>
        <pc:picChg chg="add del mod modCrop">
          <ac:chgData name="Vic Borrill" userId="0531f19e-f8b0-40ab-948a-93a3a9186381" providerId="ADAL" clId="{D398FBCF-E0B8-4C97-B867-16076A313A01}" dt="2024-10-01T11:48:00.109" v="2635" actId="478"/>
          <ac:picMkLst>
            <pc:docMk/>
            <pc:sldMk cId="564054346" sldId="479"/>
            <ac:picMk id="13" creationId="{6D36C621-E34C-44AC-A3F1-FBD30A90EAEE}"/>
          </ac:picMkLst>
        </pc:picChg>
        <pc:picChg chg="add mod modCrop">
          <ac:chgData name="Vic Borrill" userId="0531f19e-f8b0-40ab-948a-93a3a9186381" providerId="ADAL" clId="{D398FBCF-E0B8-4C97-B867-16076A313A01}" dt="2024-10-01T11:48:04.909" v="2637" actId="14100"/>
          <ac:picMkLst>
            <pc:docMk/>
            <pc:sldMk cId="564054346" sldId="479"/>
            <ac:picMk id="15" creationId="{BD1F59A1-E198-40B3-9A85-5C6AEA4F4446}"/>
          </ac:picMkLst>
        </pc:picChg>
      </pc:sldChg>
      <pc:sldChg chg="addSp delSp modSp add del">
        <pc:chgData name="Vic Borrill" userId="0531f19e-f8b0-40ab-948a-93a3a9186381" providerId="ADAL" clId="{D398FBCF-E0B8-4C97-B867-16076A313A01}" dt="2024-10-01T11:05:42.322" v="996" actId="2696"/>
        <pc:sldMkLst>
          <pc:docMk/>
          <pc:sldMk cId="2166372242" sldId="480"/>
        </pc:sldMkLst>
        <pc:spChg chg="mod">
          <ac:chgData name="Vic Borrill" userId="0531f19e-f8b0-40ab-948a-93a3a9186381" providerId="ADAL" clId="{D398FBCF-E0B8-4C97-B867-16076A313A01}" dt="2024-10-01T11:03:31.731" v="970" actId="20577"/>
          <ac:spMkLst>
            <pc:docMk/>
            <pc:sldMk cId="2166372242" sldId="480"/>
            <ac:spMk id="2" creationId="{886051C4-69B9-4655-A91F-73E3C0BAE9C0}"/>
          </ac:spMkLst>
        </pc:spChg>
        <pc:spChg chg="del">
          <ac:chgData name="Vic Borrill" userId="0531f19e-f8b0-40ab-948a-93a3a9186381" providerId="ADAL" clId="{D398FBCF-E0B8-4C97-B867-16076A313A01}" dt="2024-10-01T11:03:42.508" v="971"/>
          <ac:spMkLst>
            <pc:docMk/>
            <pc:sldMk cId="2166372242" sldId="480"/>
            <ac:spMk id="3" creationId="{643D36A1-FBB4-4AB4-BDDA-12E435F0C7D4}"/>
          </ac:spMkLst>
        </pc:spChg>
        <pc:spChg chg="add mod">
          <ac:chgData name="Vic Borrill" userId="0531f19e-f8b0-40ab-948a-93a3a9186381" providerId="ADAL" clId="{D398FBCF-E0B8-4C97-B867-16076A313A01}" dt="2024-10-01T11:03:42.508" v="971"/>
          <ac:spMkLst>
            <pc:docMk/>
            <pc:sldMk cId="2166372242" sldId="480"/>
            <ac:spMk id="5" creationId="{978B8B82-7D7B-426C-83F5-13D0397CC671}"/>
          </ac:spMkLst>
        </pc:spChg>
        <pc:spChg chg="add mod">
          <ac:chgData name="Vic Borrill" userId="0531f19e-f8b0-40ab-948a-93a3a9186381" providerId="ADAL" clId="{D398FBCF-E0B8-4C97-B867-16076A313A01}" dt="2024-10-01T11:03:42.508" v="971"/>
          <ac:spMkLst>
            <pc:docMk/>
            <pc:sldMk cId="2166372242" sldId="480"/>
            <ac:spMk id="6" creationId="{730A7CFC-7C37-403A-A05F-BEE3AC45911D}"/>
          </ac:spMkLst>
        </pc:spChg>
      </pc:sldChg>
      <pc:sldChg chg="addSp delSp modSp add">
        <pc:chgData name="Vic Borrill" userId="0531f19e-f8b0-40ab-948a-93a3a9186381" providerId="ADAL" clId="{D398FBCF-E0B8-4C97-B867-16076A313A01}" dt="2024-10-01T12:09:58.003" v="3157" actId="1076"/>
        <pc:sldMkLst>
          <pc:docMk/>
          <pc:sldMk cId="4079087500" sldId="480"/>
        </pc:sldMkLst>
        <pc:spChg chg="mod">
          <ac:chgData name="Vic Borrill" userId="0531f19e-f8b0-40ab-948a-93a3a9186381" providerId="ADAL" clId="{D398FBCF-E0B8-4C97-B867-16076A313A01}" dt="2024-10-01T12:09:54.009" v="3155" actId="1076"/>
          <ac:spMkLst>
            <pc:docMk/>
            <pc:sldMk cId="4079087500" sldId="480"/>
            <ac:spMk id="2" creationId="{021F6493-F9D1-4B50-A93F-1BCF3AA4685F}"/>
          </ac:spMkLst>
        </pc:spChg>
        <pc:spChg chg="del">
          <ac:chgData name="Vic Borrill" userId="0531f19e-f8b0-40ab-948a-93a3a9186381" providerId="ADAL" clId="{D398FBCF-E0B8-4C97-B867-16076A313A01}" dt="2024-10-01T12:09:25.734" v="3153"/>
          <ac:spMkLst>
            <pc:docMk/>
            <pc:sldMk cId="4079087500" sldId="480"/>
            <ac:spMk id="3" creationId="{896FAC0D-F76C-4A2E-8633-4BD6DE4C1F14}"/>
          </ac:spMkLst>
        </pc:spChg>
        <pc:spChg chg="del">
          <ac:chgData name="Vic Borrill" userId="0531f19e-f8b0-40ab-948a-93a3a9186381" providerId="ADAL" clId="{D398FBCF-E0B8-4C97-B867-16076A313A01}" dt="2024-10-01T12:09:25.734" v="3153"/>
          <ac:spMkLst>
            <pc:docMk/>
            <pc:sldMk cId="4079087500" sldId="480"/>
            <ac:spMk id="4" creationId="{D8CA1843-259C-4CAE-A049-04EBE6520082}"/>
          </ac:spMkLst>
        </pc:spChg>
        <pc:spChg chg="add del mod">
          <ac:chgData name="Vic Borrill" userId="0531f19e-f8b0-40ab-948a-93a3a9186381" providerId="ADAL" clId="{D398FBCF-E0B8-4C97-B867-16076A313A01}" dt="2024-10-01T12:09:49.251" v="3154" actId="931"/>
          <ac:spMkLst>
            <pc:docMk/>
            <pc:sldMk cId="4079087500" sldId="480"/>
            <ac:spMk id="6" creationId="{4A6994CA-6F90-4D12-9053-E625B71CEEE8}"/>
          </ac:spMkLst>
        </pc:spChg>
        <pc:picChg chg="add mod">
          <ac:chgData name="Vic Borrill" userId="0531f19e-f8b0-40ab-948a-93a3a9186381" providerId="ADAL" clId="{D398FBCF-E0B8-4C97-B867-16076A313A01}" dt="2024-10-01T12:09:58.003" v="3157" actId="1076"/>
          <ac:picMkLst>
            <pc:docMk/>
            <pc:sldMk cId="4079087500" sldId="480"/>
            <ac:picMk id="8" creationId="{6A5CE43E-54FB-402E-941E-EA9A5F25C967}"/>
          </ac:picMkLst>
        </pc:picChg>
      </pc:sldChg>
      <pc:sldChg chg="addSp delSp modSp add">
        <pc:chgData name="Vic Borrill" userId="0531f19e-f8b0-40ab-948a-93a3a9186381" providerId="ADAL" clId="{D398FBCF-E0B8-4C97-B867-16076A313A01}" dt="2024-10-01T11:12:30.425" v="1426" actId="1076"/>
        <pc:sldMkLst>
          <pc:docMk/>
          <pc:sldMk cId="933544206" sldId="481"/>
        </pc:sldMkLst>
        <pc:spChg chg="mod">
          <ac:chgData name="Vic Borrill" userId="0531f19e-f8b0-40ab-948a-93a3a9186381" providerId="ADAL" clId="{D398FBCF-E0B8-4C97-B867-16076A313A01}" dt="2024-10-01T11:08:00.129" v="1419" actId="20577"/>
          <ac:spMkLst>
            <pc:docMk/>
            <pc:sldMk cId="933544206" sldId="481"/>
            <ac:spMk id="2" creationId="{46B238FB-3562-43BA-8AE8-3A1C6289A87B}"/>
          </ac:spMkLst>
        </pc:spChg>
        <pc:spChg chg="del">
          <ac:chgData name="Vic Borrill" userId="0531f19e-f8b0-40ab-948a-93a3a9186381" providerId="ADAL" clId="{D398FBCF-E0B8-4C97-B867-16076A313A01}" dt="2024-10-01T11:11:22.576" v="1423" actId="931"/>
          <ac:spMkLst>
            <pc:docMk/>
            <pc:sldMk cId="933544206" sldId="481"/>
            <ac:spMk id="3" creationId="{B7A0D33A-B092-4592-8836-8211772B68A2}"/>
          </ac:spMkLst>
        </pc:spChg>
        <pc:spChg chg="del">
          <ac:chgData name="Vic Borrill" userId="0531f19e-f8b0-40ab-948a-93a3a9186381" providerId="ADAL" clId="{D398FBCF-E0B8-4C97-B867-16076A313A01}" dt="2024-10-01T11:08:59.096" v="1420"/>
          <ac:spMkLst>
            <pc:docMk/>
            <pc:sldMk cId="933544206" sldId="481"/>
            <ac:spMk id="4" creationId="{B6B7B21C-519E-44EF-8550-DF93E99CD234}"/>
          </ac:spMkLst>
        </pc:spChg>
        <pc:spChg chg="add del mod">
          <ac:chgData name="Vic Borrill" userId="0531f19e-f8b0-40ab-948a-93a3a9186381" providerId="ADAL" clId="{D398FBCF-E0B8-4C97-B867-16076A313A01}" dt="2024-10-01T11:10:47.123" v="1421" actId="931"/>
          <ac:spMkLst>
            <pc:docMk/>
            <pc:sldMk cId="933544206" sldId="481"/>
            <ac:spMk id="6" creationId="{96326AB7-F6FF-4313-AC5C-CC355EF14D34}"/>
          </ac:spMkLst>
        </pc:spChg>
        <pc:spChg chg="add del mod">
          <ac:chgData name="Vic Borrill" userId="0531f19e-f8b0-40ab-948a-93a3a9186381" providerId="ADAL" clId="{D398FBCF-E0B8-4C97-B867-16076A313A01}" dt="2024-10-01T11:12:15.989" v="1424" actId="931"/>
          <ac:spMkLst>
            <pc:docMk/>
            <pc:sldMk cId="933544206" sldId="481"/>
            <ac:spMk id="10" creationId="{88167E6E-C77A-4AB7-8B07-1CE9E11BBAB6}"/>
          </ac:spMkLst>
        </pc:spChg>
        <pc:picChg chg="add del mod">
          <ac:chgData name="Vic Borrill" userId="0531f19e-f8b0-40ab-948a-93a3a9186381" providerId="ADAL" clId="{D398FBCF-E0B8-4C97-B867-16076A313A01}" dt="2024-10-01T11:10:54.960" v="1422" actId="478"/>
          <ac:picMkLst>
            <pc:docMk/>
            <pc:sldMk cId="933544206" sldId="481"/>
            <ac:picMk id="8" creationId="{0B5B27CA-BE80-488E-9AEB-3C5721C78BD8}"/>
          </ac:picMkLst>
        </pc:picChg>
        <pc:picChg chg="add mod">
          <ac:chgData name="Vic Borrill" userId="0531f19e-f8b0-40ab-948a-93a3a9186381" providerId="ADAL" clId="{D398FBCF-E0B8-4C97-B867-16076A313A01}" dt="2024-10-01T11:11:22.576" v="1423" actId="931"/>
          <ac:picMkLst>
            <pc:docMk/>
            <pc:sldMk cId="933544206" sldId="481"/>
            <ac:picMk id="12" creationId="{3D5968D9-E229-4C84-806A-A7D9F61F774A}"/>
          </ac:picMkLst>
        </pc:picChg>
        <pc:picChg chg="add mod">
          <ac:chgData name="Vic Borrill" userId="0531f19e-f8b0-40ab-948a-93a3a9186381" providerId="ADAL" clId="{D398FBCF-E0B8-4C97-B867-16076A313A01}" dt="2024-10-01T11:12:30.425" v="1426" actId="1076"/>
          <ac:picMkLst>
            <pc:docMk/>
            <pc:sldMk cId="933544206" sldId="481"/>
            <ac:picMk id="14" creationId="{69894EDA-DB7F-4F73-B438-8F8BFF83372B}"/>
          </ac:picMkLst>
        </pc:picChg>
      </pc:sldChg>
      <pc:sldChg chg="addSp delSp modSp add">
        <pc:chgData name="Vic Borrill" userId="0531f19e-f8b0-40ab-948a-93a3a9186381" providerId="ADAL" clId="{D398FBCF-E0B8-4C97-B867-16076A313A01}" dt="2024-10-01T12:13:15.851" v="3197" actId="1076"/>
        <pc:sldMkLst>
          <pc:docMk/>
          <pc:sldMk cId="1790764509" sldId="482"/>
        </pc:sldMkLst>
        <pc:spChg chg="mod">
          <ac:chgData name="Vic Borrill" userId="0531f19e-f8b0-40ab-948a-93a3a9186381" providerId="ADAL" clId="{D398FBCF-E0B8-4C97-B867-16076A313A01}" dt="2024-10-01T11:30:22.745" v="1863" actId="1076"/>
          <ac:spMkLst>
            <pc:docMk/>
            <pc:sldMk cId="1790764509" sldId="482"/>
            <ac:spMk id="2" creationId="{B053D8F5-F9A2-4171-9CB9-BF7983AD0F4A}"/>
          </ac:spMkLst>
        </pc:spChg>
        <pc:spChg chg="del">
          <ac:chgData name="Vic Borrill" userId="0531f19e-f8b0-40ab-948a-93a3a9186381" providerId="ADAL" clId="{D398FBCF-E0B8-4C97-B867-16076A313A01}" dt="2024-10-01T11:27:51.996" v="1842"/>
          <ac:spMkLst>
            <pc:docMk/>
            <pc:sldMk cId="1790764509" sldId="482"/>
            <ac:spMk id="3" creationId="{F41455BA-FD61-4744-BB08-6CD892F62FC5}"/>
          </ac:spMkLst>
        </pc:spChg>
        <pc:spChg chg="del">
          <ac:chgData name="Vic Borrill" userId="0531f19e-f8b0-40ab-948a-93a3a9186381" providerId="ADAL" clId="{D398FBCF-E0B8-4C97-B867-16076A313A01}" dt="2024-10-01T11:27:51.996" v="1842"/>
          <ac:spMkLst>
            <pc:docMk/>
            <pc:sldMk cId="1790764509" sldId="482"/>
            <ac:spMk id="4" creationId="{2114154C-19EA-4651-8949-23461B2BBBE2}"/>
          </ac:spMkLst>
        </pc:spChg>
        <pc:spChg chg="add del mod">
          <ac:chgData name="Vic Borrill" userId="0531f19e-f8b0-40ab-948a-93a3a9186381" providerId="ADAL" clId="{D398FBCF-E0B8-4C97-B867-16076A313A01}" dt="2024-10-01T11:28:02.034" v="1843" actId="931"/>
          <ac:spMkLst>
            <pc:docMk/>
            <pc:sldMk cId="1790764509" sldId="482"/>
            <ac:spMk id="6" creationId="{444677BD-2394-4C75-9C3B-C4247A972CE6}"/>
          </ac:spMkLst>
        </pc:spChg>
        <pc:picChg chg="add mod">
          <ac:chgData name="Vic Borrill" userId="0531f19e-f8b0-40ab-948a-93a3a9186381" providerId="ADAL" clId="{D398FBCF-E0B8-4C97-B867-16076A313A01}" dt="2024-10-01T12:13:15.851" v="3197" actId="1076"/>
          <ac:picMkLst>
            <pc:docMk/>
            <pc:sldMk cId="1790764509" sldId="482"/>
            <ac:picMk id="8" creationId="{02C9A938-2951-47A3-A6DF-0022703C63B8}"/>
          </ac:picMkLst>
        </pc:picChg>
        <pc:picChg chg="add del mod">
          <ac:chgData name="Vic Borrill" userId="0531f19e-f8b0-40ab-948a-93a3a9186381" providerId="ADAL" clId="{D398FBCF-E0B8-4C97-B867-16076A313A01}" dt="2024-10-01T11:30:13.977" v="1860" actId="478"/>
          <ac:picMkLst>
            <pc:docMk/>
            <pc:sldMk cId="1790764509" sldId="482"/>
            <ac:picMk id="10" creationId="{C3CD6AE1-5498-4052-A47D-76A1D48DAF27}"/>
          </ac:picMkLst>
        </pc:picChg>
        <pc:picChg chg="add mod modCrop">
          <ac:chgData name="Vic Borrill" userId="0531f19e-f8b0-40ab-948a-93a3a9186381" providerId="ADAL" clId="{D398FBCF-E0B8-4C97-B867-16076A313A01}" dt="2024-10-01T12:13:12.679" v="3196" actId="14100"/>
          <ac:picMkLst>
            <pc:docMk/>
            <pc:sldMk cId="1790764509" sldId="482"/>
            <ac:picMk id="12" creationId="{877ED049-7B1B-43BC-9AD7-9942625FA473}"/>
          </ac:picMkLst>
        </pc:picChg>
        <pc:picChg chg="add mod modCrop">
          <ac:chgData name="Vic Borrill" userId="0531f19e-f8b0-40ab-948a-93a3a9186381" providerId="ADAL" clId="{D398FBCF-E0B8-4C97-B867-16076A313A01}" dt="2024-10-01T12:12:51.122" v="3191" actId="1076"/>
          <ac:picMkLst>
            <pc:docMk/>
            <pc:sldMk cId="1790764509" sldId="482"/>
            <ac:picMk id="14" creationId="{2F9413FF-1C4B-4769-B45A-FDB6D4A13FAC}"/>
          </ac:picMkLst>
        </pc:picChg>
        <pc:picChg chg="add del mod">
          <ac:chgData name="Vic Borrill" userId="0531f19e-f8b0-40ab-948a-93a3a9186381" providerId="ADAL" clId="{D398FBCF-E0B8-4C97-B867-16076A313A01}" dt="2024-10-01T12:12:25.717" v="3183" actId="478"/>
          <ac:picMkLst>
            <pc:docMk/>
            <pc:sldMk cId="1790764509" sldId="482"/>
            <ac:picMk id="16" creationId="{E27CE39A-6F57-467E-B1C5-A645ECC9F140}"/>
          </ac:picMkLst>
        </pc:picChg>
      </pc:sldChg>
      <pc:sldChg chg="addSp delSp modSp add ord">
        <pc:chgData name="Vic Borrill" userId="0531f19e-f8b0-40ab-948a-93a3a9186381" providerId="ADAL" clId="{D398FBCF-E0B8-4C97-B867-16076A313A01}" dt="2024-10-01T11:52:57.907" v="2778" actId="20577"/>
        <pc:sldMkLst>
          <pc:docMk/>
          <pc:sldMk cId="2413643858" sldId="483"/>
        </pc:sldMkLst>
        <pc:spChg chg="mod">
          <ac:chgData name="Vic Borrill" userId="0531f19e-f8b0-40ab-948a-93a3a9186381" providerId="ADAL" clId="{D398FBCF-E0B8-4C97-B867-16076A313A01}" dt="2024-10-01T11:50:46.894" v="2651" actId="1076"/>
          <ac:spMkLst>
            <pc:docMk/>
            <pc:sldMk cId="2413643858" sldId="483"/>
            <ac:spMk id="2" creationId="{F92C0441-40A7-42F7-AD4C-B8364A7D3C3C}"/>
          </ac:spMkLst>
        </pc:spChg>
        <pc:spChg chg="del">
          <ac:chgData name="Vic Borrill" userId="0531f19e-f8b0-40ab-948a-93a3a9186381" providerId="ADAL" clId="{D398FBCF-E0B8-4C97-B867-16076A313A01}" dt="2024-10-01T11:50:19.539" v="2642" actId="931"/>
          <ac:spMkLst>
            <pc:docMk/>
            <pc:sldMk cId="2413643858" sldId="483"/>
            <ac:spMk id="3" creationId="{C8D3E95D-9540-4E44-AC80-0521031D9397}"/>
          </ac:spMkLst>
        </pc:spChg>
        <pc:spChg chg="del">
          <ac:chgData name="Vic Borrill" userId="0531f19e-f8b0-40ab-948a-93a3a9186381" providerId="ADAL" clId="{D398FBCF-E0B8-4C97-B867-16076A313A01}" dt="2024-10-01T11:49:24.033" v="2639"/>
          <ac:spMkLst>
            <pc:docMk/>
            <pc:sldMk cId="2413643858" sldId="483"/>
            <ac:spMk id="4" creationId="{CA86ADB3-952E-498A-ABF3-5DFFCF4C82E2}"/>
          </ac:spMkLst>
        </pc:spChg>
        <pc:spChg chg="add mod">
          <ac:chgData name="Vic Borrill" userId="0531f19e-f8b0-40ab-948a-93a3a9186381" providerId="ADAL" clId="{D398FBCF-E0B8-4C97-B867-16076A313A01}" dt="2024-10-01T11:52:57.907" v="2778" actId="20577"/>
          <ac:spMkLst>
            <pc:docMk/>
            <pc:sldMk cId="2413643858" sldId="483"/>
            <ac:spMk id="9" creationId="{BD62F174-C48F-4E3C-A7A3-028B056B930D}"/>
          </ac:spMkLst>
        </pc:spChg>
        <pc:picChg chg="add mod modCrop">
          <ac:chgData name="Vic Borrill" userId="0531f19e-f8b0-40ab-948a-93a3a9186381" providerId="ADAL" clId="{D398FBCF-E0B8-4C97-B867-16076A313A01}" dt="2024-10-01T11:50:38.030" v="2646" actId="1076"/>
          <ac:picMkLst>
            <pc:docMk/>
            <pc:sldMk cId="2413643858" sldId="483"/>
            <ac:picMk id="6" creationId="{2278AC55-7254-430E-8DEB-C772B1FBBFD8}"/>
          </ac:picMkLst>
        </pc:picChg>
        <pc:picChg chg="add mod">
          <ac:chgData name="Vic Borrill" userId="0531f19e-f8b0-40ab-948a-93a3a9186381" providerId="ADAL" clId="{D398FBCF-E0B8-4C97-B867-16076A313A01}" dt="2024-10-01T11:50:40.672" v="2648" actId="1076"/>
          <ac:picMkLst>
            <pc:docMk/>
            <pc:sldMk cId="2413643858" sldId="483"/>
            <ac:picMk id="8" creationId="{743A4A83-83E7-4C5C-B67B-1D5086C5C876}"/>
          </ac:picMkLst>
        </pc:picChg>
      </pc:sldChg>
      <pc:sldChg chg="addSp delSp modSp add ord">
        <pc:chgData name="Vic Borrill" userId="0531f19e-f8b0-40ab-948a-93a3a9186381" providerId="ADAL" clId="{D398FBCF-E0B8-4C97-B867-16076A313A01}" dt="2024-10-01T11:59:50.913" v="3102" actId="1076"/>
        <pc:sldMkLst>
          <pc:docMk/>
          <pc:sldMk cId="227606509" sldId="484"/>
        </pc:sldMkLst>
        <pc:spChg chg="mod">
          <ac:chgData name="Vic Borrill" userId="0531f19e-f8b0-40ab-948a-93a3a9186381" providerId="ADAL" clId="{D398FBCF-E0B8-4C97-B867-16076A313A01}" dt="2024-10-01T11:59:50.913" v="3102" actId="1076"/>
          <ac:spMkLst>
            <pc:docMk/>
            <pc:sldMk cId="227606509" sldId="484"/>
            <ac:spMk id="2" creationId="{BDE7A83F-44EB-421F-A193-0F2C857F6F66}"/>
          </ac:spMkLst>
        </pc:spChg>
        <pc:spChg chg="mod">
          <ac:chgData name="Vic Borrill" userId="0531f19e-f8b0-40ab-948a-93a3a9186381" providerId="ADAL" clId="{D398FBCF-E0B8-4C97-B867-16076A313A01}" dt="2024-10-01T11:59:47.916" v="3101" actId="12"/>
          <ac:spMkLst>
            <pc:docMk/>
            <pc:sldMk cId="227606509" sldId="484"/>
            <ac:spMk id="3" creationId="{FA6C49E9-D42B-4122-A0E9-42D406FA5E7C}"/>
          </ac:spMkLst>
        </pc:spChg>
        <pc:spChg chg="del mod">
          <ac:chgData name="Vic Borrill" userId="0531f19e-f8b0-40ab-948a-93a3a9186381" providerId="ADAL" clId="{D398FBCF-E0B8-4C97-B867-16076A313A01}" dt="2024-10-01T11:57:50.815" v="2968"/>
          <ac:spMkLst>
            <pc:docMk/>
            <pc:sldMk cId="227606509" sldId="484"/>
            <ac:spMk id="4" creationId="{BA84751E-FC37-4CEA-90F7-44F2EA1C6667}"/>
          </ac:spMkLst>
        </pc:spChg>
        <pc:spChg chg="add del mod">
          <ac:chgData name="Vic Borrill" userId="0531f19e-f8b0-40ab-948a-93a3a9186381" providerId="ADAL" clId="{D398FBCF-E0B8-4C97-B867-16076A313A01}" dt="2024-10-01T11:59:33.939" v="3092" actId="931"/>
          <ac:spMkLst>
            <pc:docMk/>
            <pc:sldMk cId="227606509" sldId="484"/>
            <ac:spMk id="7" creationId="{354DE06F-7632-4E0E-9332-FC27BF5BB8D7}"/>
          </ac:spMkLst>
        </pc:spChg>
        <pc:picChg chg="add mod">
          <ac:chgData name="Vic Borrill" userId="0531f19e-f8b0-40ab-948a-93a3a9186381" providerId="ADAL" clId="{D398FBCF-E0B8-4C97-B867-16076A313A01}" dt="2024-10-01T11:59:33.939" v="3092" actId="931"/>
          <ac:picMkLst>
            <pc:docMk/>
            <pc:sldMk cId="227606509" sldId="484"/>
            <ac:picMk id="9" creationId="{9002A5E7-60B7-4DB9-BC24-B58C409679B0}"/>
          </ac:picMkLst>
        </pc:picChg>
      </pc:sldChg>
      <pc:sldChg chg="add del">
        <pc:chgData name="Vic Borrill" userId="0531f19e-f8b0-40ab-948a-93a3a9186381" providerId="ADAL" clId="{D398FBCF-E0B8-4C97-B867-16076A313A01}" dt="2024-10-01T11:36:25.127" v="2222"/>
        <pc:sldMkLst>
          <pc:docMk/>
          <pc:sldMk cId="3396575252" sldId="485"/>
        </pc:sldMkLst>
      </pc:sldChg>
      <pc:sldChg chg="add del">
        <pc:chgData name="Vic Borrill" userId="0531f19e-f8b0-40ab-948a-93a3a9186381" providerId="ADAL" clId="{D398FBCF-E0B8-4C97-B867-16076A313A01}" dt="2024-10-01T11:59:56.661" v="3104" actId="2696"/>
        <pc:sldMkLst>
          <pc:docMk/>
          <pc:sldMk cId="3820628275" sldId="485"/>
        </pc:sldMkLst>
      </pc:sldChg>
      <pc:sldChg chg="addSp delSp add del">
        <pc:chgData name="Vic Borrill" userId="0531f19e-f8b0-40ab-948a-93a3a9186381" providerId="ADAL" clId="{D398FBCF-E0B8-4C97-B867-16076A313A01}" dt="2024-10-01T11:55:54.230" v="2835"/>
        <pc:sldMkLst>
          <pc:docMk/>
          <pc:sldMk cId="466672186" sldId="486"/>
        </pc:sldMkLst>
        <pc:spChg chg="add del">
          <ac:chgData name="Vic Borrill" userId="0531f19e-f8b0-40ab-948a-93a3a9186381" providerId="ADAL" clId="{D398FBCF-E0B8-4C97-B867-16076A313A01}" dt="2024-10-01T11:55:54.022" v="2834"/>
          <ac:spMkLst>
            <pc:docMk/>
            <pc:sldMk cId="466672186" sldId="486"/>
            <ac:spMk id="6" creationId="{2646BDF2-DA40-4B67-8F63-690D363693C3}"/>
          </ac:spMkLst>
        </pc:spChg>
      </pc:sldChg>
      <pc:sldChg chg="addSp add del">
        <pc:chgData name="Vic Borrill" userId="0531f19e-f8b0-40ab-948a-93a3a9186381" providerId="ADAL" clId="{D398FBCF-E0B8-4C97-B867-16076A313A01}" dt="2024-10-01T11:59:55.841" v="3103" actId="2696"/>
        <pc:sldMkLst>
          <pc:docMk/>
          <pc:sldMk cId="1441605382" sldId="486"/>
        </pc:sldMkLst>
        <pc:spChg chg="add">
          <ac:chgData name="Vic Borrill" userId="0531f19e-f8b0-40ab-948a-93a3a9186381" providerId="ADAL" clId="{D398FBCF-E0B8-4C97-B867-16076A313A01}" dt="2024-10-01T11:56:14.218" v="2837"/>
          <ac:spMkLst>
            <pc:docMk/>
            <pc:sldMk cId="1441605382" sldId="486"/>
            <ac:spMk id="6" creationId="{6E0ADC44-3D9C-47A7-AA48-4B123E404F17}"/>
          </ac:spMkLst>
        </pc:spChg>
      </pc:sldChg>
      <pc:sldChg chg="addSp delSp modSp add">
        <pc:chgData name="Vic Borrill" userId="0531f19e-f8b0-40ab-948a-93a3a9186381" providerId="ADAL" clId="{D398FBCF-E0B8-4C97-B867-16076A313A01}" dt="2024-10-01T15:07:06.396" v="3223" actId="14100"/>
        <pc:sldMkLst>
          <pc:docMk/>
          <pc:sldMk cId="1384379415" sldId="487"/>
        </pc:sldMkLst>
        <pc:spChg chg="del">
          <ac:chgData name="Vic Borrill" userId="0531f19e-f8b0-40ab-948a-93a3a9186381" providerId="ADAL" clId="{D398FBCF-E0B8-4C97-B867-16076A313A01}" dt="2024-10-01T11:56:50.659" v="2841"/>
          <ac:spMkLst>
            <pc:docMk/>
            <pc:sldMk cId="1384379415" sldId="487"/>
            <ac:spMk id="2" creationId="{DDAF5ECD-8077-4ADB-BC6B-43FDD7F7B56C}"/>
          </ac:spMkLst>
        </pc:spChg>
        <pc:spChg chg="del">
          <ac:chgData name="Vic Borrill" userId="0531f19e-f8b0-40ab-948a-93a3a9186381" providerId="ADAL" clId="{D398FBCF-E0B8-4C97-B867-16076A313A01}" dt="2024-10-01T11:56:50.659" v="2841"/>
          <ac:spMkLst>
            <pc:docMk/>
            <pc:sldMk cId="1384379415" sldId="487"/>
            <ac:spMk id="3" creationId="{69710136-3204-4DDF-9D0E-545A235C9604}"/>
          </ac:spMkLst>
        </pc:spChg>
        <pc:spChg chg="del">
          <ac:chgData name="Vic Borrill" userId="0531f19e-f8b0-40ab-948a-93a3a9186381" providerId="ADAL" clId="{D398FBCF-E0B8-4C97-B867-16076A313A01}" dt="2024-10-01T11:56:50.659" v="2841"/>
          <ac:spMkLst>
            <pc:docMk/>
            <pc:sldMk cId="1384379415" sldId="487"/>
            <ac:spMk id="4" creationId="{58730192-B74C-45CF-A78A-8896D32700C5}"/>
          </ac:spMkLst>
        </pc:spChg>
        <pc:spChg chg="add mod">
          <ac:chgData name="Vic Borrill" userId="0531f19e-f8b0-40ab-948a-93a3a9186381" providerId="ADAL" clId="{D398FBCF-E0B8-4C97-B867-16076A313A01}" dt="2024-10-01T15:07:03.104" v="3222" actId="1076"/>
          <ac:spMkLst>
            <pc:docMk/>
            <pc:sldMk cId="1384379415" sldId="487"/>
            <ac:spMk id="6" creationId="{87ECAC51-8D0F-4179-8104-786430B89859}"/>
          </ac:spMkLst>
        </pc:spChg>
        <pc:spChg chg="add mod">
          <ac:chgData name="Vic Borrill" userId="0531f19e-f8b0-40ab-948a-93a3a9186381" providerId="ADAL" clId="{D398FBCF-E0B8-4C97-B867-16076A313A01}" dt="2024-10-01T15:07:06.396" v="3223" actId="14100"/>
          <ac:spMkLst>
            <pc:docMk/>
            <pc:sldMk cId="1384379415" sldId="487"/>
            <ac:spMk id="7" creationId="{89709590-E5B4-4182-A1DB-FB241B815D10}"/>
          </ac:spMkLst>
        </pc:spChg>
      </pc:sldChg>
      <pc:sldChg chg="addSp delSp modSp add modNotesTx">
        <pc:chgData name="Vic Borrill" userId="0531f19e-f8b0-40ab-948a-93a3a9186381" providerId="ADAL" clId="{D398FBCF-E0B8-4C97-B867-16076A313A01}" dt="2024-10-01T12:09:07.207" v="3152" actId="20577"/>
        <pc:sldMkLst>
          <pc:docMk/>
          <pc:sldMk cId="3856117589" sldId="488"/>
        </pc:sldMkLst>
        <pc:spChg chg="mod">
          <ac:chgData name="Vic Borrill" userId="0531f19e-f8b0-40ab-948a-93a3a9186381" providerId="ADAL" clId="{D398FBCF-E0B8-4C97-B867-16076A313A01}" dt="2024-10-01T12:02:23.397" v="3128" actId="27636"/>
          <ac:spMkLst>
            <pc:docMk/>
            <pc:sldMk cId="3856117589" sldId="488"/>
            <ac:spMk id="2" creationId="{D5E66AC2-A2A4-418E-A077-420FD3DA5712}"/>
          </ac:spMkLst>
        </pc:spChg>
        <pc:spChg chg="del">
          <ac:chgData name="Vic Borrill" userId="0531f19e-f8b0-40ab-948a-93a3a9186381" providerId="ADAL" clId="{D398FBCF-E0B8-4C97-B867-16076A313A01}" dt="2024-10-01T12:01:58.397" v="3123"/>
          <ac:spMkLst>
            <pc:docMk/>
            <pc:sldMk cId="3856117589" sldId="488"/>
            <ac:spMk id="3" creationId="{218BC527-DF77-478D-9EAE-ADB57E059CDB}"/>
          </ac:spMkLst>
        </pc:spChg>
        <pc:spChg chg="del">
          <ac:chgData name="Vic Borrill" userId="0531f19e-f8b0-40ab-948a-93a3a9186381" providerId="ADAL" clId="{D398FBCF-E0B8-4C97-B867-16076A313A01}" dt="2024-10-01T12:07:28.994" v="3131" actId="931"/>
          <ac:spMkLst>
            <pc:docMk/>
            <pc:sldMk cId="3856117589" sldId="488"/>
            <ac:spMk id="4" creationId="{552E3F40-6D31-423E-AA87-0C24F151BAE5}"/>
          </ac:spMkLst>
        </pc:spChg>
        <pc:spChg chg="add del mod">
          <ac:chgData name="Vic Borrill" userId="0531f19e-f8b0-40ab-948a-93a3a9186381" providerId="ADAL" clId="{D398FBCF-E0B8-4C97-B867-16076A313A01}" dt="2024-10-01T12:02:42.117" v="3129"/>
          <ac:spMkLst>
            <pc:docMk/>
            <pc:sldMk cId="3856117589" sldId="488"/>
            <ac:spMk id="6" creationId="{5664C307-5723-49FB-9214-E780018E1D2C}"/>
          </ac:spMkLst>
        </pc:spChg>
        <pc:spChg chg="add del mod">
          <ac:chgData name="Vic Borrill" userId="0531f19e-f8b0-40ab-948a-93a3a9186381" providerId="ADAL" clId="{D398FBCF-E0B8-4C97-B867-16076A313A01}" dt="2024-10-01T12:06:48.173" v="3130" actId="931"/>
          <ac:spMkLst>
            <pc:docMk/>
            <pc:sldMk cId="3856117589" sldId="488"/>
            <ac:spMk id="7" creationId="{698276B4-C84D-4C05-9571-090B943A863A}"/>
          </ac:spMkLst>
        </pc:spChg>
        <pc:picChg chg="add mod">
          <ac:chgData name="Vic Borrill" userId="0531f19e-f8b0-40ab-948a-93a3a9186381" providerId="ADAL" clId="{D398FBCF-E0B8-4C97-B867-16076A313A01}" dt="2024-10-01T12:08:03.226" v="3140" actId="1076"/>
          <ac:picMkLst>
            <pc:docMk/>
            <pc:sldMk cId="3856117589" sldId="488"/>
            <ac:picMk id="9" creationId="{104DAB1B-130B-40B9-8243-86BAF8469682}"/>
          </ac:picMkLst>
        </pc:picChg>
        <pc:picChg chg="add mod">
          <ac:chgData name="Vic Borrill" userId="0531f19e-f8b0-40ab-948a-93a3a9186381" providerId="ADAL" clId="{D398FBCF-E0B8-4C97-B867-16076A313A01}" dt="2024-10-01T12:08:53.245" v="3147" actId="1076"/>
          <ac:picMkLst>
            <pc:docMk/>
            <pc:sldMk cId="3856117589" sldId="488"/>
            <ac:picMk id="11" creationId="{08A31201-B958-46F8-B181-91688ACCE644}"/>
          </ac:picMkLst>
        </pc:picChg>
        <pc:picChg chg="add mod">
          <ac:chgData name="Vic Borrill" userId="0531f19e-f8b0-40ab-948a-93a3a9186381" providerId="ADAL" clId="{D398FBCF-E0B8-4C97-B867-16076A313A01}" dt="2024-10-01T12:08:13.313" v="3143" actId="1076"/>
          <ac:picMkLst>
            <pc:docMk/>
            <pc:sldMk cId="3856117589" sldId="488"/>
            <ac:picMk id="13" creationId="{BD2CFEC1-B9F1-4556-AEAB-E16E14905D4B}"/>
          </ac:picMkLst>
        </pc:picChg>
        <pc:picChg chg="add mod">
          <ac:chgData name="Vic Borrill" userId="0531f19e-f8b0-40ab-948a-93a3a9186381" providerId="ADAL" clId="{D398FBCF-E0B8-4C97-B867-16076A313A01}" dt="2024-10-01T12:08:50.563" v="3146" actId="1076"/>
          <ac:picMkLst>
            <pc:docMk/>
            <pc:sldMk cId="3856117589" sldId="488"/>
            <ac:picMk id="14" creationId="{BE2090D2-3C07-42A3-AAE8-77827C15AD2C}"/>
          </ac:picMkLst>
        </pc:picChg>
      </pc:sldChg>
      <pc:sldChg chg="addSp delSp modSp add">
        <pc:chgData name="Vic Borrill" userId="0531f19e-f8b0-40ab-948a-93a3a9186381" providerId="ADAL" clId="{D398FBCF-E0B8-4C97-B867-16076A313A01}" dt="2024-10-01T15:12:21.265" v="3540" actId="20577"/>
        <pc:sldMkLst>
          <pc:docMk/>
          <pc:sldMk cId="548582807" sldId="489"/>
        </pc:sldMkLst>
        <pc:spChg chg="mod">
          <ac:chgData name="Vic Borrill" userId="0531f19e-f8b0-40ab-948a-93a3a9186381" providerId="ADAL" clId="{D398FBCF-E0B8-4C97-B867-16076A313A01}" dt="2024-10-01T15:09:58.110" v="3348" actId="20577"/>
          <ac:spMkLst>
            <pc:docMk/>
            <pc:sldMk cId="548582807" sldId="489"/>
            <ac:spMk id="2" creationId="{5BE4CAB4-8045-49CE-B56A-437EA3A5D354}"/>
          </ac:spMkLst>
        </pc:spChg>
        <pc:spChg chg="del">
          <ac:chgData name="Vic Borrill" userId="0531f19e-f8b0-40ab-948a-93a3a9186381" providerId="ADAL" clId="{D398FBCF-E0B8-4C97-B867-16076A313A01}" dt="2024-10-01T15:10:08.596" v="3349"/>
          <ac:spMkLst>
            <pc:docMk/>
            <pc:sldMk cId="548582807" sldId="489"/>
            <ac:spMk id="3" creationId="{77BA1DFC-2DE6-4572-BD01-DBD06117853F}"/>
          </ac:spMkLst>
        </pc:spChg>
        <pc:spChg chg="del">
          <ac:chgData name="Vic Borrill" userId="0531f19e-f8b0-40ab-948a-93a3a9186381" providerId="ADAL" clId="{D398FBCF-E0B8-4C97-B867-16076A313A01}" dt="2024-10-01T15:10:08.596" v="3349"/>
          <ac:spMkLst>
            <pc:docMk/>
            <pc:sldMk cId="548582807" sldId="489"/>
            <ac:spMk id="4" creationId="{74EDE6A6-9E18-4B01-AE42-6F3BB18645A4}"/>
          </ac:spMkLst>
        </pc:spChg>
        <pc:spChg chg="add mod">
          <ac:chgData name="Vic Borrill" userId="0531f19e-f8b0-40ab-948a-93a3a9186381" providerId="ADAL" clId="{D398FBCF-E0B8-4C97-B867-16076A313A01}" dt="2024-10-01T15:12:21.265" v="3540" actId="20577"/>
          <ac:spMkLst>
            <pc:docMk/>
            <pc:sldMk cId="548582807" sldId="489"/>
            <ac:spMk id="6" creationId="{80E68790-1374-4664-A273-DA9860141F96}"/>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967070088461161E-2"/>
          <c:y val="0.16050795080482805"/>
          <c:w val="0.91503292546781345"/>
          <c:h val="0.68940972094076447"/>
        </c:manualLayout>
      </c:layout>
      <c:barChart>
        <c:barDir val="col"/>
        <c:grouping val="stacked"/>
        <c:varyColors val="0"/>
        <c:ser>
          <c:idx val="0"/>
          <c:order val="0"/>
          <c:tx>
            <c:strRef>
              <c:f>Sheet1!$B$1</c:f>
              <c:strCache>
                <c:ptCount val="1"/>
                <c:pt idx="0">
                  <c:v>Grants, Donations and Crowdfunds</c:v>
                </c:pt>
              </c:strCache>
            </c:strRef>
          </c:tx>
          <c:spPr>
            <a:solidFill>
              <a:schemeClr val="accent1"/>
            </a:solidFill>
            <a:ln>
              <a:noFill/>
            </a:ln>
            <a:effectLst/>
          </c:spPr>
          <c:invertIfNegative val="0"/>
          <c:cat>
            <c:numRef>
              <c:f>Sheet1!$A$2:$A$5</c:f>
              <c:numCache>
                <c:formatCode>General</c:formatCode>
                <c:ptCount val="4"/>
                <c:pt idx="0">
                  <c:v>2024</c:v>
                </c:pt>
                <c:pt idx="1">
                  <c:v>2023</c:v>
                </c:pt>
                <c:pt idx="2">
                  <c:v>2022</c:v>
                </c:pt>
                <c:pt idx="3">
                  <c:v>2021</c:v>
                </c:pt>
              </c:numCache>
            </c:numRef>
          </c:cat>
          <c:val>
            <c:numRef>
              <c:f>Sheet1!$B$2:$B$5</c:f>
              <c:numCache>
                <c:formatCode>General</c:formatCode>
                <c:ptCount val="4"/>
                <c:pt idx="0">
                  <c:v>783169</c:v>
                </c:pt>
                <c:pt idx="1">
                  <c:v>899547</c:v>
                </c:pt>
                <c:pt idx="2">
                  <c:v>690773</c:v>
                </c:pt>
                <c:pt idx="3">
                  <c:v>896312</c:v>
                </c:pt>
              </c:numCache>
            </c:numRef>
          </c:val>
          <c:extLst>
            <c:ext xmlns:c16="http://schemas.microsoft.com/office/drawing/2014/chart" uri="{C3380CC4-5D6E-409C-BE32-E72D297353CC}">
              <c16:uniqueId val="{00000000-50F6-4E19-B977-7CDBCB1B58F9}"/>
            </c:ext>
          </c:extLst>
        </c:ser>
        <c:ser>
          <c:idx val="1"/>
          <c:order val="1"/>
          <c:tx>
            <c:strRef>
              <c:f>Sheet1!$C$1</c:f>
              <c:strCache>
                <c:ptCount val="1"/>
                <c:pt idx="0">
                  <c:v>Fee/ rent</c:v>
                </c:pt>
              </c:strCache>
            </c:strRef>
          </c:tx>
          <c:spPr>
            <a:solidFill>
              <a:srgbClr val="0070C0"/>
            </a:solidFill>
            <a:ln>
              <a:noFill/>
            </a:ln>
            <a:effectLst/>
          </c:spPr>
          <c:invertIfNegative val="0"/>
          <c:cat>
            <c:numRef>
              <c:f>Sheet1!$A$2:$A$5</c:f>
              <c:numCache>
                <c:formatCode>General</c:formatCode>
                <c:ptCount val="4"/>
                <c:pt idx="0">
                  <c:v>2024</c:v>
                </c:pt>
                <c:pt idx="1">
                  <c:v>2023</c:v>
                </c:pt>
                <c:pt idx="2">
                  <c:v>2022</c:v>
                </c:pt>
                <c:pt idx="3">
                  <c:v>2021</c:v>
                </c:pt>
              </c:numCache>
            </c:numRef>
          </c:cat>
          <c:val>
            <c:numRef>
              <c:f>Sheet1!$C$2:$C$5</c:f>
              <c:numCache>
                <c:formatCode>General</c:formatCode>
                <c:ptCount val="4"/>
                <c:pt idx="0">
                  <c:v>158260</c:v>
                </c:pt>
                <c:pt idx="1">
                  <c:v>132335</c:v>
                </c:pt>
                <c:pt idx="2">
                  <c:v>108053</c:v>
                </c:pt>
                <c:pt idx="3">
                  <c:v>27007</c:v>
                </c:pt>
              </c:numCache>
            </c:numRef>
          </c:val>
          <c:extLst>
            <c:ext xmlns:c16="http://schemas.microsoft.com/office/drawing/2014/chart" uri="{C3380CC4-5D6E-409C-BE32-E72D297353CC}">
              <c16:uniqueId val="{00000001-50F6-4E19-B977-7CDBCB1B58F9}"/>
            </c:ext>
          </c:extLst>
        </c:ser>
        <c:ser>
          <c:idx val="2"/>
          <c:order val="2"/>
          <c:tx>
            <c:strRef>
              <c:f>Sheet1!$D$1</c:f>
              <c:strCache>
                <c:ptCount val="1"/>
                <c:pt idx="0">
                  <c:v>Misc</c:v>
                </c:pt>
              </c:strCache>
            </c:strRef>
          </c:tx>
          <c:spPr>
            <a:solidFill>
              <a:schemeClr val="accent3"/>
            </a:solidFill>
            <a:ln>
              <a:noFill/>
            </a:ln>
            <a:effectLst/>
          </c:spPr>
          <c:invertIfNegative val="0"/>
          <c:cat>
            <c:numRef>
              <c:f>Sheet1!$A$2:$A$5</c:f>
              <c:numCache>
                <c:formatCode>General</c:formatCode>
                <c:ptCount val="4"/>
                <c:pt idx="0">
                  <c:v>2024</c:v>
                </c:pt>
                <c:pt idx="1">
                  <c:v>2023</c:v>
                </c:pt>
                <c:pt idx="2">
                  <c:v>2022</c:v>
                </c:pt>
                <c:pt idx="3">
                  <c:v>2021</c:v>
                </c:pt>
              </c:numCache>
            </c:numRef>
          </c:cat>
          <c:val>
            <c:numRef>
              <c:f>Sheet1!$D$2:$D$5</c:f>
              <c:numCache>
                <c:formatCode>General</c:formatCode>
                <c:ptCount val="4"/>
                <c:pt idx="0">
                  <c:v>25937</c:v>
                </c:pt>
                <c:pt idx="1">
                  <c:v>28993</c:v>
                </c:pt>
                <c:pt idx="2">
                  <c:v>20977</c:v>
                </c:pt>
                <c:pt idx="3">
                  <c:v>37996</c:v>
                </c:pt>
              </c:numCache>
            </c:numRef>
          </c:val>
          <c:extLst>
            <c:ext xmlns:c16="http://schemas.microsoft.com/office/drawing/2014/chart" uri="{C3380CC4-5D6E-409C-BE32-E72D297353CC}">
              <c16:uniqueId val="{00000004-50F6-4E19-B977-7CDBCB1B58F9}"/>
            </c:ext>
          </c:extLst>
        </c:ser>
        <c:dLbls>
          <c:showLegendKey val="0"/>
          <c:showVal val="0"/>
          <c:showCatName val="0"/>
          <c:showSerName val="0"/>
          <c:showPercent val="0"/>
          <c:showBubbleSize val="0"/>
        </c:dLbls>
        <c:gapWidth val="150"/>
        <c:overlap val="100"/>
        <c:axId val="548054776"/>
        <c:axId val="548058712"/>
      </c:barChart>
      <c:catAx>
        <c:axId val="548054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8058712"/>
        <c:crosses val="autoZero"/>
        <c:auto val="1"/>
        <c:lblAlgn val="ctr"/>
        <c:lblOffset val="100"/>
        <c:noMultiLvlLbl val="0"/>
      </c:catAx>
      <c:valAx>
        <c:axId val="548058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8054776"/>
        <c:crosses val="autoZero"/>
        <c:crossBetween val="between"/>
        <c:majorUnit val="11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B2590C9-2F81-4049-9F3D-FD2A9475DBAA}" type="datetimeFigureOut">
              <a:rPr lang="en-US" smtClean="0"/>
              <a:pPr/>
              <a:t>10/1/2024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5EE032E-5F58-A741-8721-6079A0C597E3}"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8AE209-3CA9-C945-8C3E-71F8EE9578F9}" type="datetimeFigureOut">
              <a:rPr lang="en-US" smtClean="0"/>
              <a:pPr/>
              <a:t>10/1/2024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8306E1-C792-424E-B411-0E13B415948E}"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8306E1-C792-424E-B411-0E13B415948E}" type="slidenum">
              <a:rPr lang="en-US" smtClean="0"/>
              <a:pPr/>
              <a:t>2</a:t>
            </a:fld>
            <a:endParaRPr lang="en-US"/>
          </a:p>
        </p:txBody>
      </p:sp>
    </p:spTree>
    <p:extLst>
      <p:ext uri="{BB962C8B-B14F-4D97-AF65-F5344CB8AC3E}">
        <p14:creationId xmlns:p14="http://schemas.microsoft.com/office/powerpoint/2010/main" val="2373895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8306E1-C792-424E-B411-0E13B415948E}" type="slidenum">
              <a:rPr lang="en-US" smtClean="0"/>
              <a:pPr/>
              <a:t>14</a:t>
            </a:fld>
            <a:endParaRPr lang="en-US"/>
          </a:p>
        </p:txBody>
      </p:sp>
    </p:spTree>
    <p:extLst>
      <p:ext uri="{BB962C8B-B14F-4D97-AF65-F5344CB8AC3E}">
        <p14:creationId xmlns:p14="http://schemas.microsoft.com/office/powerpoint/2010/main" val="3189989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8306E1-C792-424E-B411-0E13B415948E}" type="slidenum">
              <a:rPr lang="en-US" smtClean="0"/>
              <a:pPr/>
              <a:t>15</a:t>
            </a:fld>
            <a:endParaRPr lang="en-US"/>
          </a:p>
        </p:txBody>
      </p:sp>
    </p:spTree>
    <p:extLst>
      <p:ext uri="{BB962C8B-B14F-4D97-AF65-F5344CB8AC3E}">
        <p14:creationId xmlns:p14="http://schemas.microsoft.com/office/powerpoint/2010/main" val="1060579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8306E1-C792-424E-B411-0E13B415948E}" type="slidenum">
              <a:rPr lang="en-US" smtClean="0"/>
              <a:pPr/>
              <a:t>16</a:t>
            </a:fld>
            <a:endParaRPr lang="en-US"/>
          </a:p>
        </p:txBody>
      </p:sp>
    </p:spTree>
    <p:extLst>
      <p:ext uri="{BB962C8B-B14F-4D97-AF65-F5344CB8AC3E}">
        <p14:creationId xmlns:p14="http://schemas.microsoft.com/office/powerpoint/2010/main" val="1213621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8306E1-C792-424E-B411-0E13B415948E}" type="slidenum">
              <a:rPr lang="en-US" smtClean="0"/>
              <a:pPr/>
              <a:t>19</a:t>
            </a:fld>
            <a:endParaRPr lang="en-US"/>
          </a:p>
        </p:txBody>
      </p:sp>
    </p:spTree>
    <p:extLst>
      <p:ext uri="{BB962C8B-B14F-4D97-AF65-F5344CB8AC3E}">
        <p14:creationId xmlns:p14="http://schemas.microsoft.com/office/powerpoint/2010/main" val="3195213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kevin</a:t>
            </a:r>
            <a:endParaRPr lang="en-GB" dirty="0"/>
          </a:p>
        </p:txBody>
      </p:sp>
      <p:sp>
        <p:nvSpPr>
          <p:cNvPr id="4" name="Slide Number Placeholder 3"/>
          <p:cNvSpPr>
            <a:spLocks noGrp="1"/>
          </p:cNvSpPr>
          <p:nvPr>
            <p:ph type="sldNum" sz="quarter" idx="5"/>
          </p:nvPr>
        </p:nvSpPr>
        <p:spPr/>
        <p:txBody>
          <a:bodyPr/>
          <a:lstStyle/>
          <a:p>
            <a:fld id="{5E8306E1-C792-424E-B411-0E13B415948E}" type="slidenum">
              <a:rPr lang="en-US" smtClean="0"/>
              <a:pPr/>
              <a:t>4</a:t>
            </a:fld>
            <a:endParaRPr lang="en-US"/>
          </a:p>
        </p:txBody>
      </p:sp>
    </p:spTree>
    <p:extLst>
      <p:ext uri="{BB962C8B-B14F-4D97-AF65-F5344CB8AC3E}">
        <p14:creationId xmlns:p14="http://schemas.microsoft.com/office/powerpoint/2010/main" val="269595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8306E1-C792-424E-B411-0E13B415948E}" type="slidenum">
              <a:rPr lang="en-US" smtClean="0"/>
              <a:pPr/>
              <a:t>5</a:t>
            </a:fld>
            <a:endParaRPr lang="en-US"/>
          </a:p>
        </p:txBody>
      </p:sp>
    </p:spTree>
    <p:extLst>
      <p:ext uri="{BB962C8B-B14F-4D97-AF65-F5344CB8AC3E}">
        <p14:creationId xmlns:p14="http://schemas.microsoft.com/office/powerpoint/2010/main" val="1808248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8306E1-C792-424E-B411-0E13B415948E}" type="slidenum">
              <a:rPr lang="en-US" smtClean="0"/>
              <a:pPr/>
              <a:t>6</a:t>
            </a:fld>
            <a:endParaRPr lang="en-US"/>
          </a:p>
        </p:txBody>
      </p:sp>
    </p:spTree>
    <p:extLst>
      <p:ext uri="{BB962C8B-B14F-4D97-AF65-F5344CB8AC3E}">
        <p14:creationId xmlns:p14="http://schemas.microsoft.com/office/powerpoint/2010/main" val="2100054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8306E1-C792-424E-B411-0E13B415948E}" type="slidenum">
              <a:rPr lang="en-US" smtClean="0"/>
              <a:pPr/>
              <a:t>7</a:t>
            </a:fld>
            <a:endParaRPr lang="en-US"/>
          </a:p>
        </p:txBody>
      </p:sp>
    </p:spTree>
    <p:extLst>
      <p:ext uri="{BB962C8B-B14F-4D97-AF65-F5344CB8AC3E}">
        <p14:creationId xmlns:p14="http://schemas.microsoft.com/office/powerpoint/2010/main" val="4040622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8306E1-C792-424E-B411-0E13B415948E}" type="slidenum">
              <a:rPr lang="en-US" smtClean="0"/>
              <a:pPr/>
              <a:t>8</a:t>
            </a:fld>
            <a:endParaRPr lang="en-US"/>
          </a:p>
        </p:txBody>
      </p:sp>
    </p:spTree>
    <p:extLst>
      <p:ext uri="{BB962C8B-B14F-4D97-AF65-F5344CB8AC3E}">
        <p14:creationId xmlns:p14="http://schemas.microsoft.com/office/powerpoint/2010/main" val="1393621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8306E1-C792-424E-B411-0E13B415948E}" type="slidenum">
              <a:rPr lang="en-US" smtClean="0"/>
              <a:pPr/>
              <a:t>9</a:t>
            </a:fld>
            <a:endParaRPr lang="en-US"/>
          </a:p>
        </p:txBody>
      </p:sp>
    </p:spTree>
    <p:extLst>
      <p:ext uri="{BB962C8B-B14F-4D97-AF65-F5344CB8AC3E}">
        <p14:creationId xmlns:p14="http://schemas.microsoft.com/office/powerpoint/2010/main" val="678841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8306E1-C792-424E-B411-0E13B415948E}" type="slidenum">
              <a:rPr lang="en-US" smtClean="0"/>
              <a:pPr/>
              <a:t>10</a:t>
            </a:fld>
            <a:endParaRPr lang="en-US"/>
          </a:p>
        </p:txBody>
      </p:sp>
    </p:spTree>
    <p:extLst>
      <p:ext uri="{BB962C8B-B14F-4D97-AF65-F5344CB8AC3E}">
        <p14:creationId xmlns:p14="http://schemas.microsoft.com/office/powerpoint/2010/main" val="755824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8306E1-C792-424E-B411-0E13B415948E}" type="slidenum">
              <a:rPr lang="en-US" smtClean="0"/>
              <a:pPr/>
              <a:t>12</a:t>
            </a:fld>
            <a:endParaRPr lang="en-US"/>
          </a:p>
        </p:txBody>
      </p:sp>
    </p:spTree>
    <p:extLst>
      <p:ext uri="{BB962C8B-B14F-4D97-AF65-F5344CB8AC3E}">
        <p14:creationId xmlns:p14="http://schemas.microsoft.com/office/powerpoint/2010/main" val="39004125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hyperlink" Target="http://www.bhfood.org.uk/"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hyperlink" Target="http://www.bhfood.org.uk/"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hyperlink" Target="http://www.bhfood.org.uk/"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hyperlink" Target="http://www.bhfood.org.uk/"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50000" b="5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861685"/>
            <a:ext cx="10363200"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1828800" y="3980145"/>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0">
            <a:extLst>
              <a:ext uri="{FF2B5EF4-FFF2-40B4-BE49-F238E27FC236}">
                <a16:creationId xmlns:a16="http://schemas.microsoft.com/office/drawing/2014/main" id="{81079331-A67E-394E-BFED-188156AD27D9}"/>
              </a:ext>
            </a:extLst>
          </p:cNvPr>
          <p:cNvSpPr/>
          <p:nvPr userDrawn="1"/>
        </p:nvSpPr>
        <p:spPr>
          <a:xfrm>
            <a:off x="0" y="6649046"/>
            <a:ext cx="12192000" cy="208953"/>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B773EB4-1F82-8D4D-B40C-C579E296F53F}"/>
              </a:ext>
            </a:extLst>
          </p:cNvPr>
          <p:cNvPicPr>
            <a:picLocks noChangeAspect="1"/>
          </p:cNvPicPr>
          <p:nvPr userDrawn="1"/>
        </p:nvPicPr>
        <p:blipFill>
          <a:blip r:embed="rId3"/>
          <a:stretch>
            <a:fillRect/>
          </a:stretch>
        </p:blipFill>
        <p:spPr>
          <a:xfrm flipH="1">
            <a:off x="-447370" y="1315234"/>
            <a:ext cx="2276170" cy="5368238"/>
          </a:xfrm>
          <a:prstGeom prst="rect">
            <a:avLst/>
          </a:prstGeom>
        </p:spPr>
      </p:pic>
      <p:pic>
        <p:nvPicPr>
          <p:cNvPr id="15" name="Picture 14" descr="A picture containing appliance, screenshot&#10;&#10;Description automatically generated">
            <a:extLst>
              <a:ext uri="{FF2B5EF4-FFF2-40B4-BE49-F238E27FC236}">
                <a16:creationId xmlns:a16="http://schemas.microsoft.com/office/drawing/2014/main" id="{DB37377B-C39F-454D-8890-FAC8F6DC36CE}"/>
              </a:ext>
            </a:extLst>
          </p:cNvPr>
          <p:cNvPicPr>
            <a:picLocks noChangeAspect="1"/>
          </p:cNvPicPr>
          <p:nvPr userDrawn="1"/>
        </p:nvPicPr>
        <p:blipFill>
          <a:blip r:embed="rId4"/>
          <a:stretch>
            <a:fillRect/>
          </a:stretch>
        </p:blipFill>
        <p:spPr>
          <a:xfrm>
            <a:off x="10037637" y="1109709"/>
            <a:ext cx="2261280" cy="5542766"/>
          </a:xfrm>
          <a:prstGeom prst="rect">
            <a:avLst/>
          </a:prstGeom>
        </p:spPr>
      </p:pic>
      <p:pic>
        <p:nvPicPr>
          <p:cNvPr id="5" name="Picture 4" descr="Shape&#10;&#10;Description automatically generated">
            <a:extLst>
              <a:ext uri="{FF2B5EF4-FFF2-40B4-BE49-F238E27FC236}">
                <a16:creationId xmlns:a16="http://schemas.microsoft.com/office/drawing/2014/main" id="{4533EEDA-4260-164E-A0F5-958C240B5AD7}"/>
              </a:ext>
            </a:extLst>
          </p:cNvPr>
          <p:cNvPicPr>
            <a:picLocks noChangeAspect="1"/>
          </p:cNvPicPr>
          <p:nvPr userDrawn="1"/>
        </p:nvPicPr>
        <p:blipFill>
          <a:blip r:embed="rId5"/>
          <a:stretch>
            <a:fillRect/>
          </a:stretch>
        </p:blipFill>
        <p:spPr>
          <a:xfrm>
            <a:off x="4236985" y="5204504"/>
            <a:ext cx="2287029" cy="1305028"/>
          </a:xfrm>
          <a:prstGeom prst="rect">
            <a:avLst/>
          </a:prstGeom>
        </p:spPr>
      </p:pic>
      <p:pic>
        <p:nvPicPr>
          <p:cNvPr id="7" name="Picture 6">
            <a:extLst>
              <a:ext uri="{FF2B5EF4-FFF2-40B4-BE49-F238E27FC236}">
                <a16:creationId xmlns:a16="http://schemas.microsoft.com/office/drawing/2014/main" id="{64DC3377-40F0-5D43-87BA-8FA1A650A340}"/>
              </a:ext>
            </a:extLst>
          </p:cNvPr>
          <p:cNvPicPr>
            <a:picLocks noChangeAspect="1"/>
          </p:cNvPicPr>
          <p:nvPr userDrawn="1"/>
        </p:nvPicPr>
        <p:blipFill>
          <a:blip r:embed="rId6"/>
          <a:srcRect/>
          <a:stretch/>
        </p:blipFill>
        <p:spPr>
          <a:xfrm>
            <a:off x="6819543" y="5041997"/>
            <a:ext cx="1213772" cy="1467534"/>
          </a:xfrm>
          <a:prstGeom prst="rect">
            <a:avLst/>
          </a:prstGeom>
        </p:spPr>
      </p:pic>
      <p:pic>
        <p:nvPicPr>
          <p:cNvPr id="17" name="Picture 16" descr="Icon&#10;&#10;Description automatically generated">
            <a:extLst>
              <a:ext uri="{FF2B5EF4-FFF2-40B4-BE49-F238E27FC236}">
                <a16:creationId xmlns:a16="http://schemas.microsoft.com/office/drawing/2014/main" id="{DB01AAFA-5AB1-FD47-82C3-6A9E693851DB}"/>
              </a:ext>
            </a:extLst>
          </p:cNvPr>
          <p:cNvPicPr>
            <a:picLocks noChangeAspect="1"/>
          </p:cNvPicPr>
          <p:nvPr userDrawn="1"/>
        </p:nvPicPr>
        <p:blipFill>
          <a:blip r:embed="rId7"/>
          <a:stretch>
            <a:fillRect/>
          </a:stretch>
        </p:blipFill>
        <p:spPr>
          <a:xfrm flipH="1">
            <a:off x="1046240" y="5198673"/>
            <a:ext cx="2459860" cy="1521048"/>
          </a:xfrm>
          <a:prstGeom prst="rect">
            <a:avLst/>
          </a:prstGeom>
        </p:spPr>
      </p:pic>
      <p:pic>
        <p:nvPicPr>
          <p:cNvPr id="19" name="Picture 18" descr="A picture containing background pattern&#10;&#10;Description automatically generated">
            <a:extLst>
              <a:ext uri="{FF2B5EF4-FFF2-40B4-BE49-F238E27FC236}">
                <a16:creationId xmlns:a16="http://schemas.microsoft.com/office/drawing/2014/main" id="{3F502AC1-67DC-9446-B301-7471219684C6}"/>
              </a:ext>
            </a:extLst>
          </p:cNvPr>
          <p:cNvPicPr>
            <a:picLocks noChangeAspect="1"/>
          </p:cNvPicPr>
          <p:nvPr userDrawn="1"/>
        </p:nvPicPr>
        <p:blipFill>
          <a:blip r:embed="rId8"/>
          <a:stretch>
            <a:fillRect/>
          </a:stretch>
        </p:blipFill>
        <p:spPr>
          <a:xfrm rot="16609986" flipH="1">
            <a:off x="9863652" y="4983982"/>
            <a:ext cx="593256" cy="2759826"/>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3744920E-0BC4-FC40-A73D-1BF465C3F2BE}"/>
              </a:ext>
            </a:extLst>
          </p:cNvPr>
          <p:cNvPicPr>
            <a:picLocks noChangeAspect="1"/>
          </p:cNvPicPr>
          <p:nvPr userDrawn="1"/>
        </p:nvPicPr>
        <p:blipFill>
          <a:blip r:embed="rId9"/>
          <a:stretch>
            <a:fillRect/>
          </a:stretch>
        </p:blipFill>
        <p:spPr>
          <a:xfrm flipH="1">
            <a:off x="10656809" y="4560287"/>
            <a:ext cx="814689" cy="2193235"/>
          </a:xfrm>
          <a:prstGeom prst="rect">
            <a:avLst/>
          </a:prstGeom>
        </p:spPr>
      </p:pic>
      <p:pic>
        <p:nvPicPr>
          <p:cNvPr id="6" name="Picture 5" descr="Shape, circle&#10;&#10;Description automatically generated">
            <a:extLst>
              <a:ext uri="{FF2B5EF4-FFF2-40B4-BE49-F238E27FC236}">
                <a16:creationId xmlns:a16="http://schemas.microsoft.com/office/drawing/2014/main" id="{57FEDB28-1E51-A349-B08F-171CDE35F41F}"/>
              </a:ext>
            </a:extLst>
          </p:cNvPr>
          <p:cNvPicPr>
            <a:picLocks noChangeAspect="1"/>
          </p:cNvPicPr>
          <p:nvPr userDrawn="1"/>
        </p:nvPicPr>
        <p:blipFill>
          <a:blip r:embed="rId10"/>
          <a:stretch>
            <a:fillRect/>
          </a:stretch>
        </p:blipFill>
        <p:spPr>
          <a:xfrm rot="988428">
            <a:off x="11140114" y="5410489"/>
            <a:ext cx="1011695" cy="1331391"/>
          </a:xfrm>
          <a:prstGeom prst="rect">
            <a:avLst/>
          </a:prstGeom>
        </p:spPr>
      </p:pic>
      <p:pic>
        <p:nvPicPr>
          <p:cNvPr id="12" name="Picture 11" descr="A close up of a candle&#10;&#10;Description automatically generated with low confidence">
            <a:extLst>
              <a:ext uri="{FF2B5EF4-FFF2-40B4-BE49-F238E27FC236}">
                <a16:creationId xmlns:a16="http://schemas.microsoft.com/office/drawing/2014/main" id="{617EE949-E19D-3E44-9292-DD35455880A6}"/>
              </a:ext>
            </a:extLst>
          </p:cNvPr>
          <p:cNvPicPr>
            <a:picLocks noChangeAspect="1"/>
          </p:cNvPicPr>
          <p:nvPr userDrawn="1"/>
        </p:nvPicPr>
        <p:blipFill>
          <a:blip r:embed="rId11"/>
          <a:stretch>
            <a:fillRect/>
          </a:stretch>
        </p:blipFill>
        <p:spPr>
          <a:xfrm rot="17111005" flipH="1">
            <a:off x="891951" y="5072826"/>
            <a:ext cx="712241" cy="252629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0989B-07B7-544E-AE2D-946A65C663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5A6CF4-DA35-244D-9E29-FAA2B0DAF1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4218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BD99F-3EDE-3243-8945-82BD0F9366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2AE71A-DE2F-9247-97E8-DF93067E0FF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56713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24376-60AC-5E4B-88DD-9029DF08EB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14764CC-67B4-3644-AB96-B76BA280C1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53715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8CB62-2C35-7348-9924-10E9B0DB376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384DBD-5D77-0447-B0E0-F5FD84F9FB8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23757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2717B-31E7-114F-93BA-894C3C48BB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4D16188-8F5E-674D-BF51-9E6E06B7404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AF296C-542A-AB46-8F72-16448F82759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9571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D06EF-4AA1-5C48-B879-A2F0231D85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6139D41-B6DC-2045-A150-070430B79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040A16-81EF-0943-8D3F-2D6A3520057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F47386-7035-FF42-B9A6-354AFA44183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A5F0E0-3B04-4945-8D36-BAB419C18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709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EEC8B-3C0D-BC47-A13C-1E87BA62DB3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258185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3028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5D8C4-A09B-FF4A-932A-FD3F5E261BE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8D017B-9AA6-DC4D-B643-FB81A96E95C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BE8CC3-4F05-0A43-BB56-922959D550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65854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7CFF0-DE3F-344B-AA63-5163793D4D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F2DCDA-9A81-D84C-BA94-1D47B0B61E0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979E832-5998-DC4D-B710-8821F789F5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78308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15D3B79A-CF06-CF43-9ABB-6C52DB6BE1D1}"/>
              </a:ext>
            </a:extLst>
          </p:cNvPr>
          <p:cNvPicPr>
            <a:picLocks noChangeAspect="1"/>
          </p:cNvPicPr>
          <p:nvPr userDrawn="1"/>
        </p:nvPicPr>
        <p:blipFill>
          <a:blip r:embed="rId3"/>
          <a:stretch>
            <a:fillRect/>
          </a:stretch>
        </p:blipFill>
        <p:spPr>
          <a:xfrm>
            <a:off x="509621" y="5578888"/>
            <a:ext cx="1557718" cy="888867"/>
          </a:xfrm>
          <a:prstGeom prst="rect">
            <a:avLst/>
          </a:prstGeom>
        </p:spPr>
      </p:pic>
      <p:grpSp>
        <p:nvGrpSpPr>
          <p:cNvPr id="15" name="Group 14">
            <a:extLst>
              <a:ext uri="{FF2B5EF4-FFF2-40B4-BE49-F238E27FC236}">
                <a16:creationId xmlns:a16="http://schemas.microsoft.com/office/drawing/2014/main" id="{B059E627-2BF3-DD40-A1EB-95E4D0ADD457}"/>
              </a:ext>
            </a:extLst>
          </p:cNvPr>
          <p:cNvGrpSpPr/>
          <p:nvPr userDrawn="1"/>
        </p:nvGrpSpPr>
        <p:grpSpPr>
          <a:xfrm>
            <a:off x="-1422215" y="717542"/>
            <a:ext cx="9121561" cy="1796617"/>
            <a:chOff x="-1563757" y="610200"/>
            <a:chExt cx="10356234" cy="2039803"/>
          </a:xfrm>
        </p:grpSpPr>
        <p:grpSp>
          <p:nvGrpSpPr>
            <p:cNvPr id="12" name="Group 11">
              <a:extLst>
                <a:ext uri="{FF2B5EF4-FFF2-40B4-BE49-F238E27FC236}">
                  <a16:creationId xmlns:a16="http://schemas.microsoft.com/office/drawing/2014/main" id="{297622EB-5D46-0841-BE41-4901E6430D01}"/>
                </a:ext>
              </a:extLst>
            </p:cNvPr>
            <p:cNvGrpSpPr/>
            <p:nvPr userDrawn="1"/>
          </p:nvGrpSpPr>
          <p:grpSpPr>
            <a:xfrm>
              <a:off x="-1550257" y="670003"/>
              <a:ext cx="10342734" cy="1980000"/>
              <a:chOff x="-477079" y="491461"/>
              <a:chExt cx="10342734" cy="1980000"/>
            </a:xfrm>
            <a:solidFill>
              <a:schemeClr val="accent2">
                <a:lumMod val="75000"/>
              </a:schemeClr>
            </a:solidFill>
          </p:grpSpPr>
          <p:sp>
            <p:nvSpPr>
              <p:cNvPr id="13" name="Freeform 12">
                <a:extLst>
                  <a:ext uri="{FF2B5EF4-FFF2-40B4-BE49-F238E27FC236}">
                    <a16:creationId xmlns:a16="http://schemas.microsoft.com/office/drawing/2014/main" id="{01F8EC4C-42FC-0B4A-BD24-4C1BC4550005}"/>
                  </a:ext>
                </a:extLst>
              </p:cNvPr>
              <p:cNvSpPr/>
              <p:nvPr userDrawn="1"/>
            </p:nvSpPr>
            <p:spPr>
              <a:xfrm>
                <a:off x="3080542" y="491461"/>
                <a:ext cx="6785113" cy="1980000"/>
              </a:xfrm>
              <a:custGeom>
                <a:avLst/>
                <a:gdLst>
                  <a:gd name="connsiteX0" fmla="*/ 185530 w 7898295"/>
                  <a:gd name="connsiteY0" fmla="*/ 0 h 2345634"/>
                  <a:gd name="connsiteX1" fmla="*/ 7898295 w 7898295"/>
                  <a:gd name="connsiteY1" fmla="*/ 0 h 2345634"/>
                  <a:gd name="connsiteX2" fmla="*/ 5552661 w 7898295"/>
                  <a:gd name="connsiteY2" fmla="*/ 2345634 h 2345634"/>
                  <a:gd name="connsiteX3" fmla="*/ 0 w 7898295"/>
                  <a:gd name="connsiteY3" fmla="*/ 2345634 h 2345634"/>
                  <a:gd name="connsiteX4" fmla="*/ 0 w 7898295"/>
                  <a:gd name="connsiteY4" fmla="*/ 0 h 2345634"/>
                  <a:gd name="connsiteX5" fmla="*/ 185530 w 7898295"/>
                  <a:gd name="connsiteY5" fmla="*/ 0 h 2345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98295" h="2345634">
                    <a:moveTo>
                      <a:pt x="185530" y="0"/>
                    </a:moveTo>
                    <a:lnTo>
                      <a:pt x="7898295" y="0"/>
                    </a:lnTo>
                    <a:lnTo>
                      <a:pt x="5552661" y="2345634"/>
                    </a:lnTo>
                    <a:lnTo>
                      <a:pt x="0" y="2345634"/>
                    </a:lnTo>
                    <a:lnTo>
                      <a:pt x="0" y="0"/>
                    </a:lnTo>
                    <a:lnTo>
                      <a:pt x="18553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2551C4C-188B-EC43-8D56-B02D0C64FEA2}"/>
                  </a:ext>
                </a:extLst>
              </p:cNvPr>
              <p:cNvSpPr/>
              <p:nvPr userDrawn="1"/>
            </p:nvSpPr>
            <p:spPr>
              <a:xfrm>
                <a:off x="-477079" y="491461"/>
                <a:ext cx="8322366" cy="19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id="{7D0621A3-8D52-864D-ABD7-3C4DA2A7B573}"/>
                </a:ext>
              </a:extLst>
            </p:cNvPr>
            <p:cNvGrpSpPr/>
            <p:nvPr userDrawn="1"/>
          </p:nvGrpSpPr>
          <p:grpSpPr>
            <a:xfrm>
              <a:off x="-1563757" y="610200"/>
              <a:ext cx="10342734" cy="1980000"/>
              <a:chOff x="-477079" y="491461"/>
              <a:chExt cx="10342734" cy="1980000"/>
            </a:xfrm>
          </p:grpSpPr>
          <p:sp>
            <p:nvSpPr>
              <p:cNvPr id="9" name="Freeform 8">
                <a:extLst>
                  <a:ext uri="{FF2B5EF4-FFF2-40B4-BE49-F238E27FC236}">
                    <a16:creationId xmlns:a16="http://schemas.microsoft.com/office/drawing/2014/main" id="{591C5518-FA90-2D4C-A1A2-BBAEE1783268}"/>
                  </a:ext>
                </a:extLst>
              </p:cNvPr>
              <p:cNvSpPr/>
              <p:nvPr userDrawn="1"/>
            </p:nvSpPr>
            <p:spPr>
              <a:xfrm>
                <a:off x="3080542" y="491461"/>
                <a:ext cx="6785113" cy="1980000"/>
              </a:xfrm>
              <a:custGeom>
                <a:avLst/>
                <a:gdLst>
                  <a:gd name="connsiteX0" fmla="*/ 185530 w 7898295"/>
                  <a:gd name="connsiteY0" fmla="*/ 0 h 2345634"/>
                  <a:gd name="connsiteX1" fmla="*/ 7898295 w 7898295"/>
                  <a:gd name="connsiteY1" fmla="*/ 0 h 2345634"/>
                  <a:gd name="connsiteX2" fmla="*/ 5552661 w 7898295"/>
                  <a:gd name="connsiteY2" fmla="*/ 2345634 h 2345634"/>
                  <a:gd name="connsiteX3" fmla="*/ 0 w 7898295"/>
                  <a:gd name="connsiteY3" fmla="*/ 2345634 h 2345634"/>
                  <a:gd name="connsiteX4" fmla="*/ 0 w 7898295"/>
                  <a:gd name="connsiteY4" fmla="*/ 0 h 2345634"/>
                  <a:gd name="connsiteX5" fmla="*/ 185530 w 7898295"/>
                  <a:gd name="connsiteY5" fmla="*/ 0 h 2345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98295" h="2345634">
                    <a:moveTo>
                      <a:pt x="185530" y="0"/>
                    </a:moveTo>
                    <a:lnTo>
                      <a:pt x="7898295" y="0"/>
                    </a:lnTo>
                    <a:lnTo>
                      <a:pt x="5552661" y="2345634"/>
                    </a:lnTo>
                    <a:lnTo>
                      <a:pt x="0" y="2345634"/>
                    </a:lnTo>
                    <a:lnTo>
                      <a:pt x="0" y="0"/>
                    </a:lnTo>
                    <a:lnTo>
                      <a:pt x="18553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2FA220B-9136-7547-93F8-771995DCF18B}"/>
                  </a:ext>
                </a:extLst>
              </p:cNvPr>
              <p:cNvSpPr/>
              <p:nvPr userDrawn="1"/>
            </p:nvSpPr>
            <p:spPr>
              <a:xfrm>
                <a:off x="-477079" y="491461"/>
                <a:ext cx="8322366" cy="198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sp>
        <p:nvSpPr>
          <p:cNvPr id="2" name="Title 1">
            <a:extLst>
              <a:ext uri="{FF2B5EF4-FFF2-40B4-BE49-F238E27FC236}">
                <a16:creationId xmlns:a16="http://schemas.microsoft.com/office/drawing/2014/main" id="{45DA40C2-B7BC-5C4C-BD88-4DF01BD0388B}"/>
              </a:ext>
            </a:extLst>
          </p:cNvPr>
          <p:cNvSpPr>
            <a:spLocks noGrp="1"/>
          </p:cNvSpPr>
          <p:nvPr>
            <p:ph type="ctrTitle"/>
          </p:nvPr>
        </p:nvSpPr>
        <p:spPr>
          <a:xfrm>
            <a:off x="752690" y="1121821"/>
            <a:ext cx="6203695" cy="517180"/>
          </a:xfrm>
          <a:prstGeom prst="rect">
            <a:avLst/>
          </a:prstGeom>
        </p:spPr>
        <p:txBody>
          <a:bodyPr anchor="t" anchorCtr="0">
            <a:no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3C79EA5-A732-7140-80FB-D39403617A61}"/>
              </a:ext>
            </a:extLst>
          </p:cNvPr>
          <p:cNvSpPr>
            <a:spLocks noGrp="1"/>
          </p:cNvSpPr>
          <p:nvPr>
            <p:ph type="subTitle" idx="1"/>
          </p:nvPr>
        </p:nvSpPr>
        <p:spPr>
          <a:xfrm>
            <a:off x="752690" y="1639001"/>
            <a:ext cx="4771752" cy="845635"/>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TextBox 15">
            <a:extLst>
              <a:ext uri="{FF2B5EF4-FFF2-40B4-BE49-F238E27FC236}">
                <a16:creationId xmlns:a16="http://schemas.microsoft.com/office/drawing/2014/main" id="{EE93F39F-FC42-0B47-820B-31987C857BAB}"/>
              </a:ext>
            </a:extLst>
          </p:cNvPr>
          <p:cNvSpPr txBox="1"/>
          <p:nvPr userDrawn="1"/>
        </p:nvSpPr>
        <p:spPr>
          <a:xfrm>
            <a:off x="1847465" y="6163608"/>
            <a:ext cx="8669271" cy="369332"/>
          </a:xfrm>
          <a:prstGeom prst="rect">
            <a:avLst/>
          </a:prstGeom>
          <a:noFill/>
        </p:spPr>
        <p:txBody>
          <a:bodyPr wrap="square" rtlCol="0">
            <a:spAutoFit/>
          </a:bodyPr>
          <a:lstStyle/>
          <a:p>
            <a:pPr algn="ctr"/>
            <a:r>
              <a:rPr lang="en-US" b="1" dirty="0">
                <a:solidFill>
                  <a:schemeClr val="accent2"/>
                </a:solidFill>
              </a:rPr>
              <a:t>Visit</a:t>
            </a:r>
            <a:r>
              <a:rPr lang="en-US" dirty="0">
                <a:solidFill>
                  <a:schemeClr val="accent2"/>
                </a:solidFill>
              </a:rPr>
              <a:t> </a:t>
            </a:r>
            <a:r>
              <a:rPr lang="en-US" dirty="0">
                <a:solidFill>
                  <a:schemeClr val="accent2"/>
                </a:solidFill>
                <a:hlinkClick r:id="rId4">
                  <a:extLst>
                    <a:ext uri="{A12FA001-AC4F-418D-AE19-62706E023703}">
                      <ahyp:hlinkClr xmlns:ahyp="http://schemas.microsoft.com/office/drawing/2018/hyperlinkcolor" val="tx"/>
                    </a:ext>
                  </a:extLst>
                </a:hlinkClick>
              </a:rPr>
              <a:t>www.bhfood.org.uk</a:t>
            </a:r>
            <a:r>
              <a:rPr lang="en-US" dirty="0">
                <a:solidFill>
                  <a:schemeClr val="accent2"/>
                </a:solidFill>
              </a:rPr>
              <a:t>      </a:t>
            </a:r>
            <a:r>
              <a:rPr lang="en-US" b="1" dirty="0">
                <a:solidFill>
                  <a:schemeClr val="accent2"/>
                </a:solidFill>
              </a:rPr>
              <a:t>Call</a:t>
            </a:r>
            <a:r>
              <a:rPr lang="en-US" dirty="0">
                <a:solidFill>
                  <a:schemeClr val="accent2"/>
                </a:solidFill>
              </a:rPr>
              <a:t> 01273 234810     </a:t>
            </a:r>
            <a:r>
              <a:rPr lang="en-US" b="1" dirty="0">
                <a:solidFill>
                  <a:schemeClr val="accent2"/>
                </a:solidFill>
              </a:rPr>
              <a:t>Follow</a:t>
            </a:r>
            <a:r>
              <a:rPr lang="en-US" dirty="0">
                <a:solidFill>
                  <a:schemeClr val="accent2"/>
                </a:solidFill>
              </a:rPr>
              <a:t> @</a:t>
            </a:r>
            <a:r>
              <a:rPr lang="en-US" dirty="0" err="1">
                <a:solidFill>
                  <a:schemeClr val="accent2"/>
                </a:solidFill>
              </a:rPr>
              <a:t>btnhovefood</a:t>
            </a:r>
            <a:endParaRPr lang="en-US" dirty="0">
              <a:solidFill>
                <a:schemeClr val="accent2"/>
              </a:solidFill>
            </a:endParaRPr>
          </a:p>
        </p:txBody>
      </p:sp>
      <p:pic>
        <p:nvPicPr>
          <p:cNvPr id="17" name="Picture 16">
            <a:extLst>
              <a:ext uri="{FF2B5EF4-FFF2-40B4-BE49-F238E27FC236}">
                <a16:creationId xmlns:a16="http://schemas.microsoft.com/office/drawing/2014/main" id="{6FFE22B8-1439-A940-BDA8-4E09835B5E24}"/>
              </a:ext>
            </a:extLst>
          </p:cNvPr>
          <p:cNvPicPr>
            <a:picLocks noChangeAspect="1"/>
          </p:cNvPicPr>
          <p:nvPr userDrawn="1"/>
        </p:nvPicPr>
        <p:blipFill>
          <a:blip r:embed="rId5"/>
          <a:srcRect/>
          <a:stretch/>
        </p:blipFill>
        <p:spPr>
          <a:xfrm>
            <a:off x="10789884" y="5218999"/>
            <a:ext cx="1064696" cy="1287291"/>
          </a:xfrm>
          <a:prstGeom prst="rect">
            <a:avLst/>
          </a:prstGeom>
        </p:spPr>
      </p:pic>
    </p:spTree>
    <p:extLst>
      <p:ext uri="{BB962C8B-B14F-4D97-AF65-F5344CB8AC3E}">
        <p14:creationId xmlns:p14="http://schemas.microsoft.com/office/powerpoint/2010/main" val="2307147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CEA5C-5D7D-D746-9669-C122F9098CD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7FFC2-32F0-BA48-9CB1-06241F5E593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87967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EF5589-2F03-7148-8A60-C1793279C94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0C957D-FA12-8840-A5AA-5E744CBF94D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1904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9AB43A71-2DC6-FF4B-A03F-1267C570854F}"/>
              </a:ext>
            </a:extLst>
          </p:cNvPr>
          <p:cNvPicPr>
            <a:picLocks noChangeAspect="1"/>
          </p:cNvPicPr>
          <p:nvPr userDrawn="1"/>
        </p:nvPicPr>
        <p:blipFill>
          <a:blip r:embed="rId3"/>
          <a:stretch>
            <a:fillRect/>
          </a:stretch>
        </p:blipFill>
        <p:spPr>
          <a:xfrm>
            <a:off x="509621" y="5578888"/>
            <a:ext cx="1557718" cy="888867"/>
          </a:xfrm>
          <a:prstGeom prst="rect">
            <a:avLst/>
          </a:prstGeom>
        </p:spPr>
      </p:pic>
      <p:sp>
        <p:nvSpPr>
          <p:cNvPr id="16" name="TextBox 15">
            <a:extLst>
              <a:ext uri="{FF2B5EF4-FFF2-40B4-BE49-F238E27FC236}">
                <a16:creationId xmlns:a16="http://schemas.microsoft.com/office/drawing/2014/main" id="{D98E0FD8-02BF-4042-B83C-99A058925772}"/>
              </a:ext>
            </a:extLst>
          </p:cNvPr>
          <p:cNvSpPr txBox="1"/>
          <p:nvPr userDrawn="1"/>
        </p:nvSpPr>
        <p:spPr>
          <a:xfrm>
            <a:off x="1847465" y="6163608"/>
            <a:ext cx="8669271" cy="369332"/>
          </a:xfrm>
          <a:prstGeom prst="rect">
            <a:avLst/>
          </a:prstGeom>
          <a:noFill/>
        </p:spPr>
        <p:txBody>
          <a:bodyPr wrap="square" rtlCol="0">
            <a:spAutoFit/>
          </a:bodyPr>
          <a:lstStyle/>
          <a:p>
            <a:pPr algn="ctr"/>
            <a:r>
              <a:rPr lang="en-US" b="1" dirty="0">
                <a:solidFill>
                  <a:srgbClr val="CE8E00"/>
                </a:solidFill>
              </a:rPr>
              <a:t>Visit</a:t>
            </a:r>
            <a:r>
              <a:rPr lang="en-US" dirty="0">
                <a:solidFill>
                  <a:srgbClr val="CE8E00"/>
                </a:solidFill>
              </a:rPr>
              <a:t> </a:t>
            </a:r>
            <a:r>
              <a:rPr lang="en-US" dirty="0">
                <a:solidFill>
                  <a:srgbClr val="CE8E00"/>
                </a:solidFill>
                <a:hlinkClick r:id="rId4">
                  <a:extLst>
                    <a:ext uri="{A12FA001-AC4F-418D-AE19-62706E023703}">
                      <ahyp:hlinkClr xmlns:ahyp="http://schemas.microsoft.com/office/drawing/2018/hyperlinkcolor" val="tx"/>
                    </a:ext>
                  </a:extLst>
                </a:hlinkClick>
              </a:rPr>
              <a:t>www.bhfood.org.uk</a:t>
            </a:r>
            <a:r>
              <a:rPr lang="en-US" dirty="0">
                <a:solidFill>
                  <a:srgbClr val="CE8E00"/>
                </a:solidFill>
              </a:rPr>
              <a:t>      </a:t>
            </a:r>
            <a:r>
              <a:rPr lang="en-US" b="1" dirty="0">
                <a:solidFill>
                  <a:srgbClr val="CE8E00"/>
                </a:solidFill>
              </a:rPr>
              <a:t>Call</a:t>
            </a:r>
            <a:r>
              <a:rPr lang="en-US" dirty="0">
                <a:solidFill>
                  <a:srgbClr val="CE8E00"/>
                </a:solidFill>
              </a:rPr>
              <a:t> 01273 234810     </a:t>
            </a:r>
            <a:r>
              <a:rPr lang="en-US" b="1" dirty="0">
                <a:solidFill>
                  <a:srgbClr val="CE8E00"/>
                </a:solidFill>
              </a:rPr>
              <a:t>Follow</a:t>
            </a:r>
            <a:r>
              <a:rPr lang="en-US" dirty="0">
                <a:solidFill>
                  <a:srgbClr val="CE8E00"/>
                </a:solidFill>
              </a:rPr>
              <a:t> @</a:t>
            </a:r>
            <a:r>
              <a:rPr lang="en-US" dirty="0" err="1">
                <a:solidFill>
                  <a:srgbClr val="CE8E00"/>
                </a:solidFill>
              </a:rPr>
              <a:t>btnhovefood</a:t>
            </a:r>
            <a:endParaRPr lang="en-US" dirty="0">
              <a:solidFill>
                <a:srgbClr val="CE8E00"/>
              </a:solidFill>
            </a:endParaRPr>
          </a:p>
        </p:txBody>
      </p:sp>
      <p:grpSp>
        <p:nvGrpSpPr>
          <p:cNvPr id="17" name="Group 16">
            <a:extLst>
              <a:ext uri="{FF2B5EF4-FFF2-40B4-BE49-F238E27FC236}">
                <a16:creationId xmlns:a16="http://schemas.microsoft.com/office/drawing/2014/main" id="{5125A1DB-163D-2748-BB29-6903FCC12116}"/>
              </a:ext>
            </a:extLst>
          </p:cNvPr>
          <p:cNvGrpSpPr/>
          <p:nvPr userDrawn="1"/>
        </p:nvGrpSpPr>
        <p:grpSpPr>
          <a:xfrm>
            <a:off x="-1422215" y="717542"/>
            <a:ext cx="9121561" cy="1796617"/>
            <a:chOff x="-1563757" y="610200"/>
            <a:chExt cx="10356234" cy="2039803"/>
          </a:xfrm>
        </p:grpSpPr>
        <p:grpSp>
          <p:nvGrpSpPr>
            <p:cNvPr id="18" name="Group 17">
              <a:extLst>
                <a:ext uri="{FF2B5EF4-FFF2-40B4-BE49-F238E27FC236}">
                  <a16:creationId xmlns:a16="http://schemas.microsoft.com/office/drawing/2014/main" id="{902254D7-ECFC-4C40-8423-EBD4897EA98A}"/>
                </a:ext>
              </a:extLst>
            </p:cNvPr>
            <p:cNvGrpSpPr/>
            <p:nvPr userDrawn="1"/>
          </p:nvGrpSpPr>
          <p:grpSpPr>
            <a:xfrm>
              <a:off x="-1550257" y="670003"/>
              <a:ext cx="10342734" cy="1980000"/>
              <a:chOff x="-477079" y="491461"/>
              <a:chExt cx="10342734" cy="1980000"/>
            </a:xfrm>
            <a:solidFill>
              <a:schemeClr val="accent2">
                <a:lumMod val="75000"/>
              </a:schemeClr>
            </a:solidFill>
          </p:grpSpPr>
          <p:sp>
            <p:nvSpPr>
              <p:cNvPr id="22" name="Freeform 21">
                <a:extLst>
                  <a:ext uri="{FF2B5EF4-FFF2-40B4-BE49-F238E27FC236}">
                    <a16:creationId xmlns:a16="http://schemas.microsoft.com/office/drawing/2014/main" id="{57AA0F8B-B0E3-E947-911A-63CF50F74BD6}"/>
                  </a:ext>
                </a:extLst>
              </p:cNvPr>
              <p:cNvSpPr/>
              <p:nvPr userDrawn="1"/>
            </p:nvSpPr>
            <p:spPr>
              <a:xfrm>
                <a:off x="3080542" y="491461"/>
                <a:ext cx="6785113" cy="1980000"/>
              </a:xfrm>
              <a:custGeom>
                <a:avLst/>
                <a:gdLst>
                  <a:gd name="connsiteX0" fmla="*/ 185530 w 7898295"/>
                  <a:gd name="connsiteY0" fmla="*/ 0 h 2345634"/>
                  <a:gd name="connsiteX1" fmla="*/ 7898295 w 7898295"/>
                  <a:gd name="connsiteY1" fmla="*/ 0 h 2345634"/>
                  <a:gd name="connsiteX2" fmla="*/ 5552661 w 7898295"/>
                  <a:gd name="connsiteY2" fmla="*/ 2345634 h 2345634"/>
                  <a:gd name="connsiteX3" fmla="*/ 0 w 7898295"/>
                  <a:gd name="connsiteY3" fmla="*/ 2345634 h 2345634"/>
                  <a:gd name="connsiteX4" fmla="*/ 0 w 7898295"/>
                  <a:gd name="connsiteY4" fmla="*/ 0 h 2345634"/>
                  <a:gd name="connsiteX5" fmla="*/ 185530 w 7898295"/>
                  <a:gd name="connsiteY5" fmla="*/ 0 h 2345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98295" h="2345634">
                    <a:moveTo>
                      <a:pt x="185530" y="0"/>
                    </a:moveTo>
                    <a:lnTo>
                      <a:pt x="7898295" y="0"/>
                    </a:lnTo>
                    <a:lnTo>
                      <a:pt x="5552661" y="2345634"/>
                    </a:lnTo>
                    <a:lnTo>
                      <a:pt x="0" y="2345634"/>
                    </a:lnTo>
                    <a:lnTo>
                      <a:pt x="0" y="0"/>
                    </a:lnTo>
                    <a:lnTo>
                      <a:pt x="185530" y="0"/>
                    </a:lnTo>
                    <a:close/>
                  </a:path>
                </a:pathLst>
              </a:custGeom>
              <a:solidFill>
                <a:srgbClr val="CE8E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2EC8B61-ECC5-114C-823D-C09BEE28C4C9}"/>
                  </a:ext>
                </a:extLst>
              </p:cNvPr>
              <p:cNvSpPr/>
              <p:nvPr userDrawn="1"/>
            </p:nvSpPr>
            <p:spPr>
              <a:xfrm>
                <a:off x="-477079" y="491461"/>
                <a:ext cx="8322366" cy="1980000"/>
              </a:xfrm>
              <a:prstGeom prst="rect">
                <a:avLst/>
              </a:prstGeom>
              <a:solidFill>
                <a:srgbClr val="CE8E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8B57DD6E-E4E5-2240-841C-F8267E268637}"/>
                </a:ext>
              </a:extLst>
            </p:cNvPr>
            <p:cNvGrpSpPr/>
            <p:nvPr userDrawn="1"/>
          </p:nvGrpSpPr>
          <p:grpSpPr>
            <a:xfrm>
              <a:off x="-1563757" y="610200"/>
              <a:ext cx="10342734" cy="1980000"/>
              <a:chOff x="-477079" y="491461"/>
              <a:chExt cx="10342734" cy="1980000"/>
            </a:xfrm>
          </p:grpSpPr>
          <p:sp>
            <p:nvSpPr>
              <p:cNvPr id="20" name="Freeform 19">
                <a:extLst>
                  <a:ext uri="{FF2B5EF4-FFF2-40B4-BE49-F238E27FC236}">
                    <a16:creationId xmlns:a16="http://schemas.microsoft.com/office/drawing/2014/main" id="{7423C4E7-5B46-C642-9D73-215D3C4CD3E0}"/>
                  </a:ext>
                </a:extLst>
              </p:cNvPr>
              <p:cNvSpPr/>
              <p:nvPr userDrawn="1"/>
            </p:nvSpPr>
            <p:spPr>
              <a:xfrm>
                <a:off x="3080542" y="491461"/>
                <a:ext cx="6785113" cy="1980000"/>
              </a:xfrm>
              <a:custGeom>
                <a:avLst/>
                <a:gdLst>
                  <a:gd name="connsiteX0" fmla="*/ 185530 w 7898295"/>
                  <a:gd name="connsiteY0" fmla="*/ 0 h 2345634"/>
                  <a:gd name="connsiteX1" fmla="*/ 7898295 w 7898295"/>
                  <a:gd name="connsiteY1" fmla="*/ 0 h 2345634"/>
                  <a:gd name="connsiteX2" fmla="*/ 5552661 w 7898295"/>
                  <a:gd name="connsiteY2" fmla="*/ 2345634 h 2345634"/>
                  <a:gd name="connsiteX3" fmla="*/ 0 w 7898295"/>
                  <a:gd name="connsiteY3" fmla="*/ 2345634 h 2345634"/>
                  <a:gd name="connsiteX4" fmla="*/ 0 w 7898295"/>
                  <a:gd name="connsiteY4" fmla="*/ 0 h 2345634"/>
                  <a:gd name="connsiteX5" fmla="*/ 185530 w 7898295"/>
                  <a:gd name="connsiteY5" fmla="*/ 0 h 2345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98295" h="2345634">
                    <a:moveTo>
                      <a:pt x="185530" y="0"/>
                    </a:moveTo>
                    <a:lnTo>
                      <a:pt x="7898295" y="0"/>
                    </a:lnTo>
                    <a:lnTo>
                      <a:pt x="5552661" y="2345634"/>
                    </a:lnTo>
                    <a:lnTo>
                      <a:pt x="0" y="2345634"/>
                    </a:lnTo>
                    <a:lnTo>
                      <a:pt x="0" y="0"/>
                    </a:lnTo>
                    <a:lnTo>
                      <a:pt x="18553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99AA2D3B-2CEC-E84F-A021-8B3D6178B6A0}"/>
                  </a:ext>
                </a:extLst>
              </p:cNvPr>
              <p:cNvSpPr/>
              <p:nvPr userDrawn="1"/>
            </p:nvSpPr>
            <p:spPr>
              <a:xfrm>
                <a:off x="-477079" y="491461"/>
                <a:ext cx="8322366" cy="198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sp>
        <p:nvSpPr>
          <p:cNvPr id="24" name="Title 1">
            <a:extLst>
              <a:ext uri="{FF2B5EF4-FFF2-40B4-BE49-F238E27FC236}">
                <a16:creationId xmlns:a16="http://schemas.microsoft.com/office/drawing/2014/main" id="{1CA10E59-D7F4-E447-A82F-5DB012BAAC99}"/>
              </a:ext>
            </a:extLst>
          </p:cNvPr>
          <p:cNvSpPr>
            <a:spLocks noGrp="1"/>
          </p:cNvSpPr>
          <p:nvPr>
            <p:ph type="ctrTitle"/>
          </p:nvPr>
        </p:nvSpPr>
        <p:spPr>
          <a:xfrm>
            <a:off x="752690" y="1121821"/>
            <a:ext cx="6203695" cy="517180"/>
          </a:xfrm>
          <a:prstGeom prst="rect">
            <a:avLst/>
          </a:prstGeom>
        </p:spPr>
        <p:txBody>
          <a:bodyPr anchor="t" anchorCtr="0">
            <a:noAutofit/>
          </a:bodyPr>
          <a:lstStyle>
            <a:lvl1pPr algn="l">
              <a:defRPr sz="4000">
                <a:solidFill>
                  <a:srgbClr val="CE8E00"/>
                </a:solidFill>
              </a:defRPr>
            </a:lvl1pPr>
          </a:lstStyle>
          <a:p>
            <a:r>
              <a:rPr lang="en-US"/>
              <a:t>Click to edit Master title style</a:t>
            </a:r>
            <a:endParaRPr lang="en-US" dirty="0"/>
          </a:p>
        </p:txBody>
      </p:sp>
      <p:sp>
        <p:nvSpPr>
          <p:cNvPr id="25" name="Subtitle 2">
            <a:extLst>
              <a:ext uri="{FF2B5EF4-FFF2-40B4-BE49-F238E27FC236}">
                <a16:creationId xmlns:a16="http://schemas.microsoft.com/office/drawing/2014/main" id="{67DCD1D5-665C-0E4B-857A-3CAC78AE16EE}"/>
              </a:ext>
            </a:extLst>
          </p:cNvPr>
          <p:cNvSpPr>
            <a:spLocks noGrp="1"/>
          </p:cNvSpPr>
          <p:nvPr>
            <p:ph type="subTitle" idx="1"/>
          </p:nvPr>
        </p:nvSpPr>
        <p:spPr>
          <a:xfrm>
            <a:off x="752690" y="1639001"/>
            <a:ext cx="4771752" cy="845635"/>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a:extLst>
              <a:ext uri="{FF2B5EF4-FFF2-40B4-BE49-F238E27FC236}">
                <a16:creationId xmlns:a16="http://schemas.microsoft.com/office/drawing/2014/main" id="{2AC6A35B-EB2D-054A-903F-A06800BCD671}"/>
              </a:ext>
            </a:extLst>
          </p:cNvPr>
          <p:cNvPicPr>
            <a:picLocks noChangeAspect="1"/>
          </p:cNvPicPr>
          <p:nvPr userDrawn="1"/>
        </p:nvPicPr>
        <p:blipFill>
          <a:blip r:embed="rId5"/>
          <a:srcRect/>
          <a:stretch/>
        </p:blipFill>
        <p:spPr>
          <a:xfrm>
            <a:off x="10789884" y="5218999"/>
            <a:ext cx="1064696" cy="1287291"/>
          </a:xfrm>
          <a:prstGeom prst="rect">
            <a:avLst/>
          </a:prstGeom>
        </p:spPr>
      </p:pic>
    </p:spTree>
    <p:extLst>
      <p:ext uri="{BB962C8B-B14F-4D97-AF65-F5344CB8AC3E}">
        <p14:creationId xmlns:p14="http://schemas.microsoft.com/office/powerpoint/2010/main" val="2076633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9AB43A71-2DC6-FF4B-A03F-1267C570854F}"/>
              </a:ext>
            </a:extLst>
          </p:cNvPr>
          <p:cNvPicPr>
            <a:picLocks noChangeAspect="1"/>
          </p:cNvPicPr>
          <p:nvPr userDrawn="1"/>
        </p:nvPicPr>
        <p:blipFill>
          <a:blip r:embed="rId3"/>
          <a:stretch>
            <a:fillRect/>
          </a:stretch>
        </p:blipFill>
        <p:spPr>
          <a:xfrm>
            <a:off x="509621" y="5578888"/>
            <a:ext cx="1557718" cy="888867"/>
          </a:xfrm>
          <a:prstGeom prst="rect">
            <a:avLst/>
          </a:prstGeom>
        </p:spPr>
      </p:pic>
      <p:sp>
        <p:nvSpPr>
          <p:cNvPr id="16" name="TextBox 15">
            <a:extLst>
              <a:ext uri="{FF2B5EF4-FFF2-40B4-BE49-F238E27FC236}">
                <a16:creationId xmlns:a16="http://schemas.microsoft.com/office/drawing/2014/main" id="{D98E0FD8-02BF-4042-B83C-99A058925772}"/>
              </a:ext>
            </a:extLst>
          </p:cNvPr>
          <p:cNvSpPr txBox="1"/>
          <p:nvPr userDrawn="1"/>
        </p:nvSpPr>
        <p:spPr>
          <a:xfrm>
            <a:off x="1847465" y="6163608"/>
            <a:ext cx="8669271" cy="369332"/>
          </a:xfrm>
          <a:prstGeom prst="rect">
            <a:avLst/>
          </a:prstGeom>
          <a:noFill/>
        </p:spPr>
        <p:txBody>
          <a:bodyPr wrap="square" rtlCol="0">
            <a:spAutoFit/>
          </a:bodyPr>
          <a:lstStyle/>
          <a:p>
            <a:pPr algn="ctr"/>
            <a:r>
              <a:rPr lang="en-US" b="1" dirty="0">
                <a:solidFill>
                  <a:schemeClr val="accent2"/>
                </a:solidFill>
              </a:rPr>
              <a:t>Visit</a:t>
            </a:r>
            <a:r>
              <a:rPr lang="en-US" dirty="0">
                <a:solidFill>
                  <a:schemeClr val="accent2"/>
                </a:solidFill>
              </a:rPr>
              <a:t> </a:t>
            </a:r>
            <a:r>
              <a:rPr lang="en-US" dirty="0">
                <a:solidFill>
                  <a:schemeClr val="accent2"/>
                </a:solidFill>
                <a:hlinkClick r:id="rId4">
                  <a:extLst>
                    <a:ext uri="{A12FA001-AC4F-418D-AE19-62706E023703}">
                      <ahyp:hlinkClr xmlns:ahyp="http://schemas.microsoft.com/office/drawing/2018/hyperlinkcolor" val="tx"/>
                    </a:ext>
                  </a:extLst>
                </a:hlinkClick>
              </a:rPr>
              <a:t>www.bhfood.org.uk</a:t>
            </a:r>
            <a:r>
              <a:rPr lang="en-US" dirty="0">
                <a:solidFill>
                  <a:schemeClr val="accent2"/>
                </a:solidFill>
              </a:rPr>
              <a:t>      </a:t>
            </a:r>
            <a:r>
              <a:rPr lang="en-US" b="1" dirty="0">
                <a:solidFill>
                  <a:schemeClr val="accent2"/>
                </a:solidFill>
              </a:rPr>
              <a:t>Call</a:t>
            </a:r>
            <a:r>
              <a:rPr lang="en-US" dirty="0">
                <a:solidFill>
                  <a:schemeClr val="accent2"/>
                </a:solidFill>
              </a:rPr>
              <a:t> 01273 234810     </a:t>
            </a:r>
            <a:r>
              <a:rPr lang="en-US" b="1" dirty="0">
                <a:solidFill>
                  <a:schemeClr val="accent2"/>
                </a:solidFill>
              </a:rPr>
              <a:t>Follow</a:t>
            </a:r>
            <a:r>
              <a:rPr lang="en-US" dirty="0">
                <a:solidFill>
                  <a:schemeClr val="accent2"/>
                </a:solidFill>
              </a:rPr>
              <a:t> @</a:t>
            </a:r>
            <a:r>
              <a:rPr lang="en-US" dirty="0" err="1">
                <a:solidFill>
                  <a:schemeClr val="accent2"/>
                </a:solidFill>
              </a:rPr>
              <a:t>btnhovefood</a:t>
            </a:r>
            <a:endParaRPr lang="en-US" dirty="0">
              <a:solidFill>
                <a:schemeClr val="accent2"/>
              </a:solidFill>
            </a:endParaRPr>
          </a:p>
        </p:txBody>
      </p:sp>
      <p:sp>
        <p:nvSpPr>
          <p:cNvPr id="14" name="Title 1">
            <a:extLst>
              <a:ext uri="{FF2B5EF4-FFF2-40B4-BE49-F238E27FC236}">
                <a16:creationId xmlns:a16="http://schemas.microsoft.com/office/drawing/2014/main" id="{87222BAB-6371-BD40-8C91-43BA4F94D8E2}"/>
              </a:ext>
            </a:extLst>
          </p:cNvPr>
          <p:cNvSpPr>
            <a:spLocks noGrp="1"/>
          </p:cNvSpPr>
          <p:nvPr>
            <p:ph type="ctrTitle"/>
          </p:nvPr>
        </p:nvSpPr>
        <p:spPr>
          <a:xfrm>
            <a:off x="914400" y="2136154"/>
            <a:ext cx="10363200" cy="1470025"/>
          </a:xfrm>
        </p:spPr>
        <p:txBody>
          <a:bodyPr/>
          <a:lstStyle>
            <a:lvl1pPr algn="ctr">
              <a:defRPr/>
            </a:lvl1pPr>
          </a:lstStyle>
          <a:p>
            <a:r>
              <a:rPr lang="en-US"/>
              <a:t>Click to edit Master title style</a:t>
            </a:r>
            <a:endParaRPr lang="en-US" dirty="0"/>
          </a:p>
        </p:txBody>
      </p:sp>
      <p:sp>
        <p:nvSpPr>
          <p:cNvPr id="15" name="Subtitle 2">
            <a:extLst>
              <a:ext uri="{FF2B5EF4-FFF2-40B4-BE49-F238E27FC236}">
                <a16:creationId xmlns:a16="http://schemas.microsoft.com/office/drawing/2014/main" id="{7CC29ACC-789A-D644-A7F3-8B67D0FD591A}"/>
              </a:ext>
            </a:extLst>
          </p:cNvPr>
          <p:cNvSpPr>
            <a:spLocks noGrp="1"/>
          </p:cNvSpPr>
          <p:nvPr>
            <p:ph type="subTitle" idx="1"/>
          </p:nvPr>
        </p:nvSpPr>
        <p:spPr>
          <a:xfrm>
            <a:off x="1828800" y="3254614"/>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a:extLst>
              <a:ext uri="{FF2B5EF4-FFF2-40B4-BE49-F238E27FC236}">
                <a16:creationId xmlns:a16="http://schemas.microsoft.com/office/drawing/2014/main" id="{59ED2740-2D14-3644-BD92-303186ED2411}"/>
              </a:ext>
            </a:extLst>
          </p:cNvPr>
          <p:cNvPicPr>
            <a:picLocks noChangeAspect="1"/>
          </p:cNvPicPr>
          <p:nvPr userDrawn="1"/>
        </p:nvPicPr>
        <p:blipFill>
          <a:blip r:embed="rId5"/>
          <a:srcRect/>
          <a:stretch/>
        </p:blipFill>
        <p:spPr>
          <a:xfrm>
            <a:off x="10789884" y="5218999"/>
            <a:ext cx="1064696" cy="1287291"/>
          </a:xfrm>
          <a:prstGeom prst="rect">
            <a:avLst/>
          </a:prstGeom>
        </p:spPr>
      </p:pic>
    </p:spTree>
    <p:extLst>
      <p:ext uri="{BB962C8B-B14F-4D97-AF65-F5344CB8AC3E}">
        <p14:creationId xmlns:p14="http://schemas.microsoft.com/office/powerpoint/2010/main" val="3815126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9AB43A71-2DC6-FF4B-A03F-1267C570854F}"/>
              </a:ext>
            </a:extLst>
          </p:cNvPr>
          <p:cNvPicPr>
            <a:picLocks noChangeAspect="1"/>
          </p:cNvPicPr>
          <p:nvPr userDrawn="1"/>
        </p:nvPicPr>
        <p:blipFill>
          <a:blip r:embed="rId3"/>
          <a:stretch>
            <a:fillRect/>
          </a:stretch>
        </p:blipFill>
        <p:spPr>
          <a:xfrm>
            <a:off x="509621" y="5578888"/>
            <a:ext cx="1557718" cy="888867"/>
          </a:xfrm>
          <a:prstGeom prst="rect">
            <a:avLst/>
          </a:prstGeom>
        </p:spPr>
      </p:pic>
      <p:sp>
        <p:nvSpPr>
          <p:cNvPr id="16" name="TextBox 15">
            <a:extLst>
              <a:ext uri="{FF2B5EF4-FFF2-40B4-BE49-F238E27FC236}">
                <a16:creationId xmlns:a16="http://schemas.microsoft.com/office/drawing/2014/main" id="{D98E0FD8-02BF-4042-B83C-99A058925772}"/>
              </a:ext>
            </a:extLst>
          </p:cNvPr>
          <p:cNvSpPr txBox="1"/>
          <p:nvPr userDrawn="1"/>
        </p:nvSpPr>
        <p:spPr>
          <a:xfrm>
            <a:off x="1847465" y="6163608"/>
            <a:ext cx="8669271" cy="369332"/>
          </a:xfrm>
          <a:prstGeom prst="rect">
            <a:avLst/>
          </a:prstGeom>
          <a:noFill/>
        </p:spPr>
        <p:txBody>
          <a:bodyPr wrap="square" rtlCol="0">
            <a:spAutoFit/>
          </a:bodyPr>
          <a:lstStyle/>
          <a:p>
            <a:pPr algn="ctr"/>
            <a:r>
              <a:rPr lang="en-US" b="1" dirty="0">
                <a:solidFill>
                  <a:schemeClr val="accent2"/>
                </a:solidFill>
              </a:rPr>
              <a:t>Visit</a:t>
            </a:r>
            <a:r>
              <a:rPr lang="en-US" dirty="0">
                <a:solidFill>
                  <a:schemeClr val="accent2"/>
                </a:solidFill>
              </a:rPr>
              <a:t> </a:t>
            </a:r>
            <a:r>
              <a:rPr lang="en-US" dirty="0">
                <a:solidFill>
                  <a:schemeClr val="accent2"/>
                </a:solidFill>
                <a:hlinkClick r:id="rId4">
                  <a:extLst>
                    <a:ext uri="{A12FA001-AC4F-418D-AE19-62706E023703}">
                      <ahyp:hlinkClr xmlns:ahyp="http://schemas.microsoft.com/office/drawing/2018/hyperlinkcolor" val="tx"/>
                    </a:ext>
                  </a:extLst>
                </a:hlinkClick>
              </a:rPr>
              <a:t>www.bhfood.org.uk</a:t>
            </a:r>
            <a:r>
              <a:rPr lang="en-US" dirty="0">
                <a:solidFill>
                  <a:schemeClr val="accent2"/>
                </a:solidFill>
              </a:rPr>
              <a:t>      </a:t>
            </a:r>
            <a:r>
              <a:rPr lang="en-US" b="1" dirty="0">
                <a:solidFill>
                  <a:schemeClr val="accent2"/>
                </a:solidFill>
              </a:rPr>
              <a:t>Call</a:t>
            </a:r>
            <a:r>
              <a:rPr lang="en-US" dirty="0">
                <a:solidFill>
                  <a:schemeClr val="accent2"/>
                </a:solidFill>
              </a:rPr>
              <a:t> 01273 234810     </a:t>
            </a:r>
            <a:r>
              <a:rPr lang="en-US" b="1" dirty="0">
                <a:solidFill>
                  <a:schemeClr val="accent2"/>
                </a:solidFill>
              </a:rPr>
              <a:t>Follow</a:t>
            </a:r>
            <a:r>
              <a:rPr lang="en-US" dirty="0">
                <a:solidFill>
                  <a:schemeClr val="accent2"/>
                </a:solidFill>
              </a:rPr>
              <a:t> @</a:t>
            </a:r>
            <a:r>
              <a:rPr lang="en-US" dirty="0" err="1">
                <a:solidFill>
                  <a:schemeClr val="accent2"/>
                </a:solidFill>
              </a:rPr>
              <a:t>btnhovefood</a:t>
            </a:r>
            <a:endParaRPr lang="en-US" dirty="0">
              <a:solidFill>
                <a:schemeClr val="accent2"/>
              </a:solidFill>
            </a:endParaRPr>
          </a:p>
        </p:txBody>
      </p:sp>
      <p:sp>
        <p:nvSpPr>
          <p:cNvPr id="14" name="Title 1">
            <a:extLst>
              <a:ext uri="{FF2B5EF4-FFF2-40B4-BE49-F238E27FC236}">
                <a16:creationId xmlns:a16="http://schemas.microsoft.com/office/drawing/2014/main" id="{87222BAB-6371-BD40-8C91-43BA4F94D8E2}"/>
              </a:ext>
            </a:extLst>
          </p:cNvPr>
          <p:cNvSpPr>
            <a:spLocks noGrp="1"/>
          </p:cNvSpPr>
          <p:nvPr>
            <p:ph type="ctrTitle"/>
          </p:nvPr>
        </p:nvSpPr>
        <p:spPr>
          <a:xfrm>
            <a:off x="914400" y="1434240"/>
            <a:ext cx="10363200" cy="1470025"/>
          </a:xfrm>
        </p:spPr>
        <p:txBody>
          <a:bodyPr/>
          <a:lstStyle>
            <a:lvl1pPr algn="ctr">
              <a:defRPr>
                <a:solidFill>
                  <a:schemeClr val="bg1"/>
                </a:solidFill>
              </a:defRPr>
            </a:lvl1pPr>
          </a:lstStyle>
          <a:p>
            <a:r>
              <a:rPr lang="en-US"/>
              <a:t>Click to edit Master title style</a:t>
            </a:r>
            <a:endParaRPr lang="en-US" dirty="0"/>
          </a:p>
        </p:txBody>
      </p:sp>
      <p:sp>
        <p:nvSpPr>
          <p:cNvPr id="15" name="Subtitle 2">
            <a:extLst>
              <a:ext uri="{FF2B5EF4-FFF2-40B4-BE49-F238E27FC236}">
                <a16:creationId xmlns:a16="http://schemas.microsoft.com/office/drawing/2014/main" id="{7CC29ACC-789A-D644-A7F3-8B67D0FD591A}"/>
              </a:ext>
            </a:extLst>
          </p:cNvPr>
          <p:cNvSpPr>
            <a:spLocks noGrp="1"/>
          </p:cNvSpPr>
          <p:nvPr>
            <p:ph type="subTitle" idx="1"/>
          </p:nvPr>
        </p:nvSpPr>
        <p:spPr>
          <a:xfrm>
            <a:off x="1828800" y="2552700"/>
            <a:ext cx="85344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a:extLst>
              <a:ext uri="{FF2B5EF4-FFF2-40B4-BE49-F238E27FC236}">
                <a16:creationId xmlns:a16="http://schemas.microsoft.com/office/drawing/2014/main" id="{5DEDF73F-92F2-2445-A7AE-7C32CF9C30E6}"/>
              </a:ext>
            </a:extLst>
          </p:cNvPr>
          <p:cNvPicPr>
            <a:picLocks noChangeAspect="1"/>
          </p:cNvPicPr>
          <p:nvPr userDrawn="1"/>
        </p:nvPicPr>
        <p:blipFill>
          <a:blip r:embed="rId5"/>
          <a:srcRect/>
          <a:stretch/>
        </p:blipFill>
        <p:spPr>
          <a:xfrm>
            <a:off x="10789884" y="5218999"/>
            <a:ext cx="1064696" cy="1287291"/>
          </a:xfrm>
          <a:prstGeom prst="rect">
            <a:avLst/>
          </a:prstGeom>
        </p:spPr>
      </p:pic>
    </p:spTree>
    <p:extLst>
      <p:ext uri="{BB962C8B-B14F-4D97-AF65-F5344CB8AC3E}">
        <p14:creationId xmlns:p14="http://schemas.microsoft.com/office/powerpoint/2010/main" val="2338331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115039"/>
            <a:ext cx="10972800" cy="1084065"/>
          </a:xfrm>
        </p:spPr>
        <p:txBody>
          <a:bodyPr anchor="b" anchorCtr="0"/>
          <a:lstStyle/>
          <a:p>
            <a:r>
              <a:rPr lang="en-US"/>
              <a:t>Click to edit Master title style</a:t>
            </a:r>
            <a:endParaRPr lang="en-US" dirty="0"/>
          </a:p>
        </p:txBody>
      </p:sp>
      <p:sp>
        <p:nvSpPr>
          <p:cNvPr id="3" name="Content Placeholder 2"/>
          <p:cNvSpPr>
            <a:spLocks noGrp="1"/>
          </p:cNvSpPr>
          <p:nvPr>
            <p:ph idx="1"/>
          </p:nvPr>
        </p:nvSpPr>
        <p:spPr>
          <a:xfrm>
            <a:off x="609600" y="2199103"/>
            <a:ext cx="10972800" cy="41206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7112573" y="344753"/>
            <a:ext cx="4469827" cy="365125"/>
          </a:xfrm>
        </p:spPr>
        <p:txBody>
          <a:bodyPr/>
          <a:lstStyle>
            <a:lvl1pPr>
              <a:defRPr sz="1800">
                <a:solidFill>
                  <a:schemeClr val="accent2"/>
                </a:solidFill>
              </a:defRPr>
            </a:lvl1pPr>
          </a:lstStyle>
          <a:p>
            <a:fld id="{FEF5E39F-D727-1048-989D-26DDB3E72132}" type="slidenum">
              <a:rPr lang="en-US" smtClean="0"/>
              <a:pPr/>
              <a:t>‹#›</a:t>
            </a:fld>
            <a:endParaRPr lang="en-US" dirty="0"/>
          </a:p>
        </p:txBody>
      </p:sp>
      <p:cxnSp>
        <p:nvCxnSpPr>
          <p:cNvPr id="10" name="Straight Connector 9"/>
          <p:cNvCxnSpPr/>
          <p:nvPr userDrawn="1"/>
        </p:nvCxnSpPr>
        <p:spPr>
          <a:xfrm>
            <a:off x="609600" y="721350"/>
            <a:ext cx="10972800" cy="1588"/>
          </a:xfrm>
          <a:prstGeom prst="line">
            <a:avLst/>
          </a:prstGeom>
          <a:ln w="6350"/>
          <a:effectLst/>
        </p:spPr>
        <p:style>
          <a:lnRef idx="2">
            <a:schemeClr val="accent1"/>
          </a:lnRef>
          <a:fillRef idx="0">
            <a:schemeClr val="accent1"/>
          </a:fillRef>
          <a:effectRef idx="1">
            <a:schemeClr val="accent1"/>
          </a:effectRef>
          <a:fontRef idx="minor">
            <a:schemeClr val="tx1"/>
          </a:fontRef>
        </p:style>
      </p:cxnSp>
      <p:pic>
        <p:nvPicPr>
          <p:cNvPr id="9" name="Picture 8" descr="Shape&#10;&#10;Description automatically generated">
            <a:extLst>
              <a:ext uri="{FF2B5EF4-FFF2-40B4-BE49-F238E27FC236}">
                <a16:creationId xmlns:a16="http://schemas.microsoft.com/office/drawing/2014/main" id="{81D75269-E993-B44F-962E-551DB102F08A}"/>
              </a:ext>
            </a:extLst>
          </p:cNvPr>
          <p:cNvPicPr>
            <a:picLocks noChangeAspect="1"/>
          </p:cNvPicPr>
          <p:nvPr userDrawn="1"/>
        </p:nvPicPr>
        <p:blipFill>
          <a:blip r:embed="rId2"/>
          <a:stretch>
            <a:fillRect/>
          </a:stretch>
        </p:blipFill>
        <p:spPr>
          <a:xfrm>
            <a:off x="609601" y="184915"/>
            <a:ext cx="771458" cy="440210"/>
          </a:xfrm>
          <a:prstGeom prst="rect">
            <a:avLst/>
          </a:prstGeom>
        </p:spPr>
      </p:pic>
      <p:pic>
        <p:nvPicPr>
          <p:cNvPr id="8" name="Picture 7">
            <a:extLst>
              <a:ext uri="{FF2B5EF4-FFF2-40B4-BE49-F238E27FC236}">
                <a16:creationId xmlns:a16="http://schemas.microsoft.com/office/drawing/2014/main" id="{BB28224D-ACA5-134F-AEF3-20265EE4A59F}"/>
              </a:ext>
            </a:extLst>
          </p:cNvPr>
          <p:cNvPicPr>
            <a:picLocks noChangeAspect="1"/>
          </p:cNvPicPr>
          <p:nvPr userDrawn="1"/>
        </p:nvPicPr>
        <p:blipFill>
          <a:blip r:embed="rId3"/>
          <a:srcRect/>
          <a:stretch/>
        </p:blipFill>
        <p:spPr>
          <a:xfrm>
            <a:off x="1530794" y="126839"/>
            <a:ext cx="412124" cy="498286"/>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1115039"/>
            <a:ext cx="10972800" cy="1084065"/>
          </a:xfrm>
        </p:spPr>
        <p:txBody>
          <a:bodyPr anchor="b" anchorCtr="0"/>
          <a:lstStyle/>
          <a:p>
            <a:r>
              <a:rPr lang="en-US"/>
              <a:t>Click to edit Master title style</a:t>
            </a:r>
            <a:endParaRPr lang="en-US" dirty="0"/>
          </a:p>
        </p:txBody>
      </p:sp>
      <p:sp>
        <p:nvSpPr>
          <p:cNvPr id="11" name="Content Placeholder 2"/>
          <p:cNvSpPr>
            <a:spLocks noGrp="1"/>
          </p:cNvSpPr>
          <p:nvPr>
            <p:ph sz="half" idx="1"/>
          </p:nvPr>
        </p:nvSpPr>
        <p:spPr>
          <a:xfrm>
            <a:off x="609600" y="2199103"/>
            <a:ext cx="5384800" cy="4190122"/>
          </a:xfrm>
        </p:spPr>
        <p:txBody>
          <a:bodyPr/>
          <a:lstStyle>
            <a:lvl1pPr>
              <a:lnSpc>
                <a:spcPct val="100000"/>
              </a:lnSpc>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half" idx="2"/>
          </p:nvPr>
        </p:nvSpPr>
        <p:spPr>
          <a:xfrm>
            <a:off x="6197600" y="2199103"/>
            <a:ext cx="5384800" cy="4190122"/>
          </a:xfrm>
        </p:spPr>
        <p:txBody>
          <a:bodyPr/>
          <a:lstStyle>
            <a:lvl1pPr>
              <a:lnSpc>
                <a:spcPct val="100000"/>
              </a:lnSpc>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5"/>
          <p:cNvSpPr>
            <a:spLocks noGrp="1"/>
          </p:cNvSpPr>
          <p:nvPr>
            <p:ph type="sldNum" sz="quarter" idx="12"/>
          </p:nvPr>
        </p:nvSpPr>
        <p:spPr>
          <a:xfrm>
            <a:off x="7112573" y="344753"/>
            <a:ext cx="4469827" cy="365125"/>
          </a:xfrm>
        </p:spPr>
        <p:txBody>
          <a:bodyPr/>
          <a:lstStyle>
            <a:lvl1pPr>
              <a:defRPr sz="1800">
                <a:solidFill>
                  <a:schemeClr val="accent2"/>
                </a:solidFill>
              </a:defRPr>
            </a:lvl1pPr>
          </a:lstStyle>
          <a:p>
            <a:fld id="{FEF5E39F-D727-1048-989D-26DDB3E72132}" type="slidenum">
              <a:rPr lang="en-US" smtClean="0"/>
              <a:pPr/>
              <a:t>‹#›</a:t>
            </a:fld>
            <a:endParaRPr lang="en-US" dirty="0"/>
          </a:p>
        </p:txBody>
      </p:sp>
      <p:cxnSp>
        <p:nvCxnSpPr>
          <p:cNvPr id="16" name="Straight Connector 15"/>
          <p:cNvCxnSpPr/>
          <p:nvPr userDrawn="1"/>
        </p:nvCxnSpPr>
        <p:spPr>
          <a:xfrm>
            <a:off x="609600" y="721350"/>
            <a:ext cx="10972800" cy="1588"/>
          </a:xfrm>
          <a:prstGeom prst="line">
            <a:avLst/>
          </a:prstGeom>
          <a:ln w="6350"/>
          <a:effectLst/>
        </p:spPr>
        <p:style>
          <a:lnRef idx="2">
            <a:schemeClr val="accent1"/>
          </a:lnRef>
          <a:fillRef idx="0">
            <a:schemeClr val="accent1"/>
          </a:fillRef>
          <a:effectRef idx="1">
            <a:schemeClr val="accent1"/>
          </a:effectRef>
          <a:fontRef idx="minor">
            <a:schemeClr val="tx1"/>
          </a:fontRef>
        </p:style>
      </p:cxnSp>
      <p:pic>
        <p:nvPicPr>
          <p:cNvPr id="7" name="Picture 6" descr="Shape&#10;&#10;Description automatically generated">
            <a:extLst>
              <a:ext uri="{FF2B5EF4-FFF2-40B4-BE49-F238E27FC236}">
                <a16:creationId xmlns:a16="http://schemas.microsoft.com/office/drawing/2014/main" id="{F83EEB29-7940-FD41-805C-F92015BACA77}"/>
              </a:ext>
            </a:extLst>
          </p:cNvPr>
          <p:cNvPicPr>
            <a:picLocks noChangeAspect="1"/>
          </p:cNvPicPr>
          <p:nvPr userDrawn="1"/>
        </p:nvPicPr>
        <p:blipFill>
          <a:blip r:embed="rId2"/>
          <a:stretch>
            <a:fillRect/>
          </a:stretch>
        </p:blipFill>
        <p:spPr>
          <a:xfrm>
            <a:off x="609601" y="184915"/>
            <a:ext cx="771458" cy="440210"/>
          </a:xfrm>
          <a:prstGeom prst="rect">
            <a:avLst/>
          </a:prstGeom>
        </p:spPr>
      </p:pic>
      <p:pic>
        <p:nvPicPr>
          <p:cNvPr id="9" name="Picture 8">
            <a:extLst>
              <a:ext uri="{FF2B5EF4-FFF2-40B4-BE49-F238E27FC236}">
                <a16:creationId xmlns:a16="http://schemas.microsoft.com/office/drawing/2014/main" id="{E2FF95AD-B251-4F48-89BC-ED107B7FAE2A}"/>
              </a:ext>
            </a:extLst>
          </p:cNvPr>
          <p:cNvPicPr>
            <a:picLocks noChangeAspect="1"/>
          </p:cNvPicPr>
          <p:nvPr userDrawn="1"/>
        </p:nvPicPr>
        <p:blipFill>
          <a:blip r:embed="rId3"/>
          <a:srcRect/>
          <a:stretch/>
        </p:blipFill>
        <p:spPr>
          <a:xfrm>
            <a:off x="1530794" y="126839"/>
            <a:ext cx="412124" cy="49828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115039"/>
            <a:ext cx="10972800" cy="1084065"/>
          </a:xfrm>
        </p:spPr>
        <p:txBody>
          <a:bodyPr anchor="b" anchorCtr="0"/>
          <a:lstStyle>
            <a:lvl1pPr>
              <a:defRPr>
                <a:solidFill>
                  <a:srgbClr val="CE8E00"/>
                </a:solidFill>
              </a:defRPr>
            </a:lvl1pPr>
          </a:lstStyle>
          <a:p>
            <a:r>
              <a:rPr lang="en-US"/>
              <a:t>Click to edit Master title style</a:t>
            </a:r>
            <a:endParaRPr lang="en-US" dirty="0"/>
          </a:p>
        </p:txBody>
      </p:sp>
      <p:sp>
        <p:nvSpPr>
          <p:cNvPr id="3" name="Content Placeholder 2"/>
          <p:cNvSpPr>
            <a:spLocks noGrp="1"/>
          </p:cNvSpPr>
          <p:nvPr>
            <p:ph idx="1"/>
          </p:nvPr>
        </p:nvSpPr>
        <p:spPr>
          <a:xfrm>
            <a:off x="609600" y="2199103"/>
            <a:ext cx="10972800" cy="4120673"/>
          </a:xfrm>
        </p:spPr>
        <p:txBody>
          <a:bodyPr/>
          <a:lstStyle>
            <a:lvl2pPr>
              <a:defRPr>
                <a:solidFill>
                  <a:srgbClr val="CE8E00"/>
                </a:solidFill>
              </a:defRPr>
            </a:lvl2pPr>
            <a:lvl3pPr>
              <a:buClr>
                <a:srgbClr val="CE8E00"/>
              </a:buClr>
              <a:defRPr/>
            </a:lvl3pPr>
            <a:lvl4pPr>
              <a:buClr>
                <a:srgbClr val="CE8E00"/>
              </a:buClr>
              <a:defRPr/>
            </a:lvl4pPr>
            <a:lvl5pPr>
              <a:buClr>
                <a:srgbClr val="CE8E0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7112573" y="344753"/>
            <a:ext cx="4469827" cy="365125"/>
          </a:xfrm>
        </p:spPr>
        <p:txBody>
          <a:bodyPr/>
          <a:lstStyle>
            <a:lvl1pPr>
              <a:defRPr sz="1800">
                <a:solidFill>
                  <a:srgbClr val="CE8E00"/>
                </a:solidFill>
              </a:defRPr>
            </a:lvl1pPr>
          </a:lstStyle>
          <a:p>
            <a:fld id="{FEF5E39F-D727-1048-989D-26DDB3E72132}" type="slidenum">
              <a:rPr lang="en-US" smtClean="0"/>
              <a:pPr/>
              <a:t>‹#›</a:t>
            </a:fld>
            <a:endParaRPr lang="en-US" dirty="0"/>
          </a:p>
        </p:txBody>
      </p:sp>
      <p:cxnSp>
        <p:nvCxnSpPr>
          <p:cNvPr id="10" name="Straight Connector 9"/>
          <p:cNvCxnSpPr/>
          <p:nvPr userDrawn="1"/>
        </p:nvCxnSpPr>
        <p:spPr>
          <a:xfrm>
            <a:off x="609600" y="721350"/>
            <a:ext cx="10972800" cy="1588"/>
          </a:xfrm>
          <a:prstGeom prst="line">
            <a:avLst/>
          </a:prstGeom>
          <a:ln w="6350">
            <a:solidFill>
              <a:srgbClr val="CE8E00"/>
            </a:solidFill>
          </a:ln>
          <a:effectLst/>
        </p:spPr>
        <p:style>
          <a:lnRef idx="2">
            <a:schemeClr val="accent1"/>
          </a:lnRef>
          <a:fillRef idx="0">
            <a:schemeClr val="accent1"/>
          </a:fillRef>
          <a:effectRef idx="1">
            <a:schemeClr val="accent1"/>
          </a:effectRef>
          <a:fontRef idx="minor">
            <a:schemeClr val="tx1"/>
          </a:fontRef>
        </p:style>
      </p:cxnSp>
      <p:pic>
        <p:nvPicPr>
          <p:cNvPr id="9" name="Picture 8" descr="Shape&#10;&#10;Description automatically generated">
            <a:extLst>
              <a:ext uri="{FF2B5EF4-FFF2-40B4-BE49-F238E27FC236}">
                <a16:creationId xmlns:a16="http://schemas.microsoft.com/office/drawing/2014/main" id="{81D75269-E993-B44F-962E-551DB102F08A}"/>
              </a:ext>
            </a:extLst>
          </p:cNvPr>
          <p:cNvPicPr>
            <a:picLocks noChangeAspect="1"/>
          </p:cNvPicPr>
          <p:nvPr userDrawn="1"/>
        </p:nvPicPr>
        <p:blipFill>
          <a:blip r:embed="rId2"/>
          <a:stretch>
            <a:fillRect/>
          </a:stretch>
        </p:blipFill>
        <p:spPr>
          <a:xfrm>
            <a:off x="609601" y="184915"/>
            <a:ext cx="771458" cy="440210"/>
          </a:xfrm>
          <a:prstGeom prst="rect">
            <a:avLst/>
          </a:prstGeom>
        </p:spPr>
      </p:pic>
      <p:pic>
        <p:nvPicPr>
          <p:cNvPr id="8" name="Picture 7">
            <a:extLst>
              <a:ext uri="{FF2B5EF4-FFF2-40B4-BE49-F238E27FC236}">
                <a16:creationId xmlns:a16="http://schemas.microsoft.com/office/drawing/2014/main" id="{014E7DAE-4AA7-E04F-9994-30DD74107B78}"/>
              </a:ext>
            </a:extLst>
          </p:cNvPr>
          <p:cNvPicPr>
            <a:picLocks noChangeAspect="1"/>
          </p:cNvPicPr>
          <p:nvPr userDrawn="1"/>
        </p:nvPicPr>
        <p:blipFill>
          <a:blip r:embed="rId3"/>
          <a:srcRect/>
          <a:stretch/>
        </p:blipFill>
        <p:spPr>
          <a:xfrm>
            <a:off x="1530794" y="126839"/>
            <a:ext cx="412124" cy="498286"/>
          </a:xfrm>
          <a:prstGeom prst="rect">
            <a:avLst/>
          </a:prstGeom>
        </p:spPr>
      </p:pic>
    </p:spTree>
    <p:extLst>
      <p:ext uri="{BB962C8B-B14F-4D97-AF65-F5344CB8AC3E}">
        <p14:creationId xmlns:p14="http://schemas.microsoft.com/office/powerpoint/2010/main" val="3532496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2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1115039"/>
            <a:ext cx="10972800" cy="1084065"/>
          </a:xfrm>
        </p:spPr>
        <p:txBody>
          <a:bodyPr anchor="b" anchorCtr="0"/>
          <a:lstStyle>
            <a:lvl1pPr>
              <a:defRPr>
                <a:solidFill>
                  <a:srgbClr val="CE8E00"/>
                </a:solidFill>
              </a:defRPr>
            </a:lvl1pPr>
          </a:lstStyle>
          <a:p>
            <a:r>
              <a:rPr lang="en-US"/>
              <a:t>Click to edit Master title style</a:t>
            </a:r>
            <a:endParaRPr lang="en-US" dirty="0"/>
          </a:p>
        </p:txBody>
      </p:sp>
      <p:sp>
        <p:nvSpPr>
          <p:cNvPr id="11" name="Content Placeholder 2"/>
          <p:cNvSpPr>
            <a:spLocks noGrp="1"/>
          </p:cNvSpPr>
          <p:nvPr>
            <p:ph sz="half" idx="1"/>
          </p:nvPr>
        </p:nvSpPr>
        <p:spPr>
          <a:xfrm>
            <a:off x="609600" y="2199103"/>
            <a:ext cx="5384800" cy="4190122"/>
          </a:xfrm>
        </p:spPr>
        <p:txBody>
          <a:bodyPr/>
          <a:lstStyle>
            <a:lvl1pPr>
              <a:lnSpc>
                <a:spcPct val="100000"/>
              </a:lnSpc>
              <a:defRPr sz="2800"/>
            </a:lvl1pPr>
            <a:lvl2pPr>
              <a:defRPr sz="2400">
                <a:solidFill>
                  <a:srgbClr val="CE8E00"/>
                </a:solidFill>
              </a:defRPr>
            </a:lvl2pPr>
            <a:lvl3pPr>
              <a:buClr>
                <a:srgbClr val="CE8E00"/>
              </a:buClr>
              <a:defRPr sz="2000"/>
            </a:lvl3pPr>
            <a:lvl4pPr>
              <a:buClr>
                <a:srgbClr val="CE8E00"/>
              </a:buClr>
              <a:defRPr sz="1800"/>
            </a:lvl4pPr>
            <a:lvl5pPr>
              <a:buClr>
                <a:srgbClr val="CE8E00"/>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half" idx="2"/>
          </p:nvPr>
        </p:nvSpPr>
        <p:spPr>
          <a:xfrm>
            <a:off x="6197600" y="2199103"/>
            <a:ext cx="5384800" cy="4190122"/>
          </a:xfrm>
        </p:spPr>
        <p:txBody>
          <a:bodyPr/>
          <a:lstStyle>
            <a:lvl1pPr>
              <a:lnSpc>
                <a:spcPct val="100000"/>
              </a:lnSpc>
              <a:defRPr sz="2800"/>
            </a:lvl1pPr>
            <a:lvl2pPr>
              <a:defRPr sz="2400">
                <a:solidFill>
                  <a:srgbClr val="CE8E00"/>
                </a:solidFill>
              </a:defRPr>
            </a:lvl2pPr>
            <a:lvl3pPr>
              <a:buClr>
                <a:srgbClr val="CE8E00"/>
              </a:buClr>
              <a:defRPr sz="2000"/>
            </a:lvl3pPr>
            <a:lvl4pPr>
              <a:buClr>
                <a:srgbClr val="CE8E00"/>
              </a:buClr>
              <a:defRPr sz="1800"/>
            </a:lvl4pPr>
            <a:lvl5pPr>
              <a:buClr>
                <a:srgbClr val="CE8E00"/>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5"/>
          <p:cNvSpPr>
            <a:spLocks noGrp="1"/>
          </p:cNvSpPr>
          <p:nvPr>
            <p:ph type="sldNum" sz="quarter" idx="12"/>
          </p:nvPr>
        </p:nvSpPr>
        <p:spPr>
          <a:xfrm>
            <a:off x="7112573" y="344753"/>
            <a:ext cx="4469827" cy="365125"/>
          </a:xfrm>
        </p:spPr>
        <p:txBody>
          <a:bodyPr/>
          <a:lstStyle>
            <a:lvl1pPr>
              <a:defRPr sz="1800">
                <a:solidFill>
                  <a:srgbClr val="CE8E00"/>
                </a:solidFill>
              </a:defRPr>
            </a:lvl1pPr>
          </a:lstStyle>
          <a:p>
            <a:fld id="{FEF5E39F-D727-1048-989D-26DDB3E72132}" type="slidenum">
              <a:rPr lang="en-US" smtClean="0"/>
              <a:pPr/>
              <a:t>‹#›</a:t>
            </a:fld>
            <a:endParaRPr lang="en-US" dirty="0"/>
          </a:p>
        </p:txBody>
      </p:sp>
      <p:cxnSp>
        <p:nvCxnSpPr>
          <p:cNvPr id="16" name="Straight Connector 15"/>
          <p:cNvCxnSpPr/>
          <p:nvPr userDrawn="1"/>
        </p:nvCxnSpPr>
        <p:spPr>
          <a:xfrm>
            <a:off x="609600" y="721350"/>
            <a:ext cx="10972800" cy="1588"/>
          </a:xfrm>
          <a:prstGeom prst="line">
            <a:avLst/>
          </a:prstGeom>
          <a:ln w="6350">
            <a:solidFill>
              <a:srgbClr val="CE8E00"/>
            </a:solidFill>
          </a:ln>
          <a:effectLst/>
        </p:spPr>
        <p:style>
          <a:lnRef idx="2">
            <a:schemeClr val="accent1"/>
          </a:lnRef>
          <a:fillRef idx="0">
            <a:schemeClr val="accent1"/>
          </a:fillRef>
          <a:effectRef idx="1">
            <a:schemeClr val="accent1"/>
          </a:effectRef>
          <a:fontRef idx="minor">
            <a:schemeClr val="tx1"/>
          </a:fontRef>
        </p:style>
      </p:cxnSp>
      <p:pic>
        <p:nvPicPr>
          <p:cNvPr id="7" name="Picture 6" descr="Shape&#10;&#10;Description automatically generated">
            <a:extLst>
              <a:ext uri="{FF2B5EF4-FFF2-40B4-BE49-F238E27FC236}">
                <a16:creationId xmlns:a16="http://schemas.microsoft.com/office/drawing/2014/main" id="{F83EEB29-7940-FD41-805C-F92015BACA77}"/>
              </a:ext>
            </a:extLst>
          </p:cNvPr>
          <p:cNvPicPr>
            <a:picLocks noChangeAspect="1"/>
          </p:cNvPicPr>
          <p:nvPr userDrawn="1"/>
        </p:nvPicPr>
        <p:blipFill>
          <a:blip r:embed="rId2"/>
          <a:stretch>
            <a:fillRect/>
          </a:stretch>
        </p:blipFill>
        <p:spPr>
          <a:xfrm>
            <a:off x="609601" y="184915"/>
            <a:ext cx="771458" cy="440210"/>
          </a:xfrm>
          <a:prstGeom prst="rect">
            <a:avLst/>
          </a:prstGeom>
        </p:spPr>
      </p:pic>
      <p:pic>
        <p:nvPicPr>
          <p:cNvPr id="9" name="Picture 8">
            <a:extLst>
              <a:ext uri="{FF2B5EF4-FFF2-40B4-BE49-F238E27FC236}">
                <a16:creationId xmlns:a16="http://schemas.microsoft.com/office/drawing/2014/main" id="{96BF2BFC-9D10-5245-80A3-03CE87CDF0ED}"/>
              </a:ext>
            </a:extLst>
          </p:cNvPr>
          <p:cNvPicPr>
            <a:picLocks noChangeAspect="1"/>
          </p:cNvPicPr>
          <p:nvPr userDrawn="1"/>
        </p:nvPicPr>
        <p:blipFill>
          <a:blip r:embed="rId3"/>
          <a:srcRect/>
          <a:stretch/>
        </p:blipFill>
        <p:spPr>
          <a:xfrm>
            <a:off x="1530794" y="126839"/>
            <a:ext cx="412124" cy="498286"/>
          </a:xfrm>
          <a:prstGeom prst="rect">
            <a:avLst/>
          </a:prstGeom>
        </p:spPr>
      </p:pic>
    </p:spTree>
    <p:extLst>
      <p:ext uri="{BB962C8B-B14F-4D97-AF65-F5344CB8AC3E}">
        <p14:creationId xmlns:p14="http://schemas.microsoft.com/office/powerpoint/2010/main" val="3369935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AB9EA-970F-9841-B503-ACFA198ACD7A}" type="datetime1">
              <a:rPr lang="en-US" smtClean="0"/>
              <a:pPr/>
              <a:t>10/1/2024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F5E39F-D727-1048-989D-26DDB3E7213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62" r:id="rId2"/>
    <p:sldLayoutId id="2147483698" r:id="rId3"/>
    <p:sldLayoutId id="2147483674" r:id="rId4"/>
    <p:sldLayoutId id="2147483699" r:id="rId5"/>
    <p:sldLayoutId id="2147483650" r:id="rId6"/>
    <p:sldLayoutId id="2147483660" r:id="rId7"/>
    <p:sldLayoutId id="2147483696" r:id="rId8"/>
    <p:sldLayoutId id="2147483697" r:id="rId9"/>
    <p:sldLayoutId id="2147483675"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Lst>
  <p:hf hdr="0" ftr="0" dt="0"/>
  <p:txStyles>
    <p:titleStyle>
      <a:lvl1pPr algn="l" defTabSz="457200" rtl="0" eaLnBrk="1" latinLnBrk="0" hangingPunct="1">
        <a:lnSpc>
          <a:spcPct val="90000"/>
        </a:lnSpc>
        <a:spcBef>
          <a:spcPct val="0"/>
        </a:spcBef>
        <a:buNone/>
        <a:defRPr sz="4400" b="1" kern="2000" spc="-100">
          <a:solidFill>
            <a:schemeClr val="accent2"/>
          </a:solidFill>
          <a:latin typeface="+mj-lt"/>
          <a:ea typeface="+mj-ea"/>
          <a:cs typeface="+mj-cs"/>
        </a:defRPr>
      </a:lvl1pPr>
    </p:titleStyle>
    <p:bodyStyle>
      <a:lvl1pPr marL="0" indent="0" algn="l" defTabSz="457200" rtl="0" eaLnBrk="1" latinLnBrk="0" hangingPunct="1">
        <a:lnSpc>
          <a:spcPct val="114000"/>
        </a:lnSpc>
        <a:spcBef>
          <a:spcPct val="20000"/>
        </a:spcBef>
        <a:buClr>
          <a:schemeClr val="accent3"/>
        </a:buClr>
        <a:buFont typeface="Arial"/>
        <a:buNone/>
        <a:defRPr sz="3200" kern="1200">
          <a:solidFill>
            <a:schemeClr val="tx1"/>
          </a:solidFill>
          <a:latin typeface="+mn-lt"/>
          <a:ea typeface="+mn-ea"/>
          <a:cs typeface="+mn-cs"/>
        </a:defRPr>
      </a:lvl1pPr>
      <a:lvl2pPr marL="0" indent="0" algn="l" defTabSz="457200" rtl="0" eaLnBrk="1" latinLnBrk="0" hangingPunct="1">
        <a:lnSpc>
          <a:spcPct val="90000"/>
        </a:lnSpc>
        <a:spcBef>
          <a:spcPct val="20000"/>
        </a:spcBef>
        <a:buClr>
          <a:schemeClr val="accent3"/>
        </a:buClr>
        <a:buFont typeface="Arial"/>
        <a:buNone/>
        <a:defRPr sz="3200" b="1" kern="1200">
          <a:solidFill>
            <a:schemeClr val="accent2"/>
          </a:solidFill>
          <a:latin typeface="+mn-lt"/>
          <a:ea typeface="+mn-ea"/>
          <a:cs typeface="+mn-cs"/>
        </a:defRPr>
      </a:lvl2pPr>
      <a:lvl3pPr marL="271463" indent="-271463" algn="l" defTabSz="457200" rtl="0" eaLnBrk="1" latinLnBrk="0" hangingPunct="1">
        <a:lnSpc>
          <a:spcPct val="100000"/>
        </a:lnSpc>
        <a:spcBef>
          <a:spcPct val="20000"/>
        </a:spcBef>
        <a:buClr>
          <a:schemeClr val="accent3"/>
        </a:buClr>
        <a:buFont typeface="Arial"/>
        <a:buChar char="•"/>
        <a:defRPr sz="3200" kern="1200">
          <a:solidFill>
            <a:schemeClr val="tx1"/>
          </a:solidFill>
          <a:latin typeface="+mn-lt"/>
          <a:ea typeface="+mn-ea"/>
          <a:cs typeface="+mn-cs"/>
        </a:defRPr>
      </a:lvl3pPr>
      <a:lvl4pPr marL="625475" indent="-261938" algn="l" defTabSz="457200" rtl="0" eaLnBrk="1" latinLnBrk="0" hangingPunct="1">
        <a:spcBef>
          <a:spcPct val="20000"/>
        </a:spcBef>
        <a:buClr>
          <a:schemeClr val="accent3"/>
        </a:buClr>
        <a:buFont typeface="Arial"/>
        <a:buChar char="–"/>
        <a:defRPr sz="2400" kern="1200">
          <a:solidFill>
            <a:schemeClr val="tx1"/>
          </a:solidFill>
          <a:latin typeface="+mn-lt"/>
          <a:ea typeface="+mn-ea"/>
          <a:cs typeface="+mn-cs"/>
        </a:defRPr>
      </a:lvl4pPr>
      <a:lvl5pPr marL="898525" indent="-273050" algn="l" defTabSz="457200" rtl="0" eaLnBrk="1" latinLnBrk="0" hangingPunct="1">
        <a:spcBef>
          <a:spcPct val="20000"/>
        </a:spcBef>
        <a:buClr>
          <a:schemeClr val="accent3"/>
        </a:buClr>
        <a:buFont typeface="Lucida Grande"/>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2.jpg"/><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F7F25-5850-3040-844B-707401DF817C}"/>
              </a:ext>
            </a:extLst>
          </p:cNvPr>
          <p:cNvSpPr>
            <a:spLocks noGrp="1"/>
          </p:cNvSpPr>
          <p:nvPr>
            <p:ph type="ctrTitle"/>
          </p:nvPr>
        </p:nvSpPr>
        <p:spPr/>
        <p:txBody>
          <a:bodyPr>
            <a:noAutofit/>
          </a:bodyPr>
          <a:lstStyle/>
          <a:p>
            <a:r>
              <a:rPr lang="en-US" dirty="0"/>
              <a:t>AGM 2024</a:t>
            </a:r>
          </a:p>
        </p:txBody>
      </p:sp>
      <p:sp>
        <p:nvSpPr>
          <p:cNvPr id="3" name="Subtitle 2">
            <a:extLst>
              <a:ext uri="{FF2B5EF4-FFF2-40B4-BE49-F238E27FC236}">
                <a16:creationId xmlns:a16="http://schemas.microsoft.com/office/drawing/2014/main" id="{6F7380B3-E599-224B-A05F-9DD87CD31175}"/>
              </a:ext>
            </a:extLst>
          </p:cNvPr>
          <p:cNvSpPr>
            <a:spLocks noGrp="1"/>
          </p:cNvSpPr>
          <p:nvPr>
            <p:ph type="subTitle" idx="1"/>
          </p:nvPr>
        </p:nvSpPr>
        <p:spPr/>
        <p:txBody>
          <a:bodyPr/>
          <a:lstStyle/>
          <a:p>
            <a:r>
              <a:rPr lang="en-US" dirty="0"/>
              <a:t>01.10.23 Vic Borrill</a:t>
            </a:r>
          </a:p>
        </p:txBody>
      </p:sp>
    </p:spTree>
    <p:extLst>
      <p:ext uri="{BB962C8B-B14F-4D97-AF65-F5344CB8AC3E}">
        <p14:creationId xmlns:p14="http://schemas.microsoft.com/office/powerpoint/2010/main" val="104087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3D8F5-F9A2-4171-9CB9-BF7983AD0F4A}"/>
              </a:ext>
            </a:extLst>
          </p:cNvPr>
          <p:cNvSpPr>
            <a:spLocks noGrp="1"/>
          </p:cNvSpPr>
          <p:nvPr>
            <p:ph type="title"/>
          </p:nvPr>
        </p:nvSpPr>
        <p:spPr>
          <a:xfrm>
            <a:off x="245825" y="370797"/>
            <a:ext cx="10972800" cy="1084065"/>
          </a:xfrm>
        </p:spPr>
        <p:txBody>
          <a:bodyPr/>
          <a:lstStyle/>
          <a:p>
            <a:r>
              <a:rPr lang="en-GB" dirty="0"/>
              <a:t>The Clubhouse at </a:t>
            </a:r>
            <a:r>
              <a:rPr lang="en-GB" dirty="0" err="1"/>
              <a:t>Waterhall</a:t>
            </a:r>
            <a:endParaRPr lang="en-GB" dirty="0"/>
          </a:p>
        </p:txBody>
      </p:sp>
      <p:pic>
        <p:nvPicPr>
          <p:cNvPr id="8" name="Content Placeholder 7">
            <a:extLst>
              <a:ext uri="{FF2B5EF4-FFF2-40B4-BE49-F238E27FC236}">
                <a16:creationId xmlns:a16="http://schemas.microsoft.com/office/drawing/2014/main" id="{02C9A938-2951-47A3-A6DF-0022703C63B8}"/>
              </a:ext>
            </a:extLst>
          </p:cNvPr>
          <p:cNvPicPr>
            <a:picLocks noGrp="1" noChangeAspect="1"/>
          </p:cNvPicPr>
          <p:nvPr>
            <p:ph idx="1"/>
          </p:nvPr>
        </p:nvPicPr>
        <p:blipFill>
          <a:blip r:embed="rId3"/>
          <a:stretch>
            <a:fillRect/>
          </a:stretch>
        </p:blipFill>
        <p:spPr>
          <a:xfrm>
            <a:off x="6600474" y="1194189"/>
            <a:ext cx="5491592" cy="5445645"/>
          </a:xfrm>
        </p:spPr>
      </p:pic>
      <p:sp>
        <p:nvSpPr>
          <p:cNvPr id="5" name="Slide Number Placeholder 4">
            <a:extLst>
              <a:ext uri="{FF2B5EF4-FFF2-40B4-BE49-F238E27FC236}">
                <a16:creationId xmlns:a16="http://schemas.microsoft.com/office/drawing/2014/main" id="{D211B085-A609-4FEF-A71E-2943F56C447D}"/>
              </a:ext>
            </a:extLst>
          </p:cNvPr>
          <p:cNvSpPr>
            <a:spLocks noGrp="1"/>
          </p:cNvSpPr>
          <p:nvPr>
            <p:ph type="sldNum" sz="quarter" idx="12"/>
          </p:nvPr>
        </p:nvSpPr>
        <p:spPr/>
        <p:txBody>
          <a:bodyPr/>
          <a:lstStyle/>
          <a:p>
            <a:fld id="{FEF5E39F-D727-1048-989D-26DDB3E72132}" type="slidenum">
              <a:rPr lang="en-US" smtClean="0"/>
              <a:pPr/>
              <a:t>10</a:t>
            </a:fld>
            <a:endParaRPr lang="en-US" dirty="0"/>
          </a:p>
        </p:txBody>
      </p:sp>
      <p:pic>
        <p:nvPicPr>
          <p:cNvPr id="12" name="Picture 11">
            <a:extLst>
              <a:ext uri="{FF2B5EF4-FFF2-40B4-BE49-F238E27FC236}">
                <a16:creationId xmlns:a16="http://schemas.microsoft.com/office/drawing/2014/main" id="{877ED049-7B1B-43BC-9AD7-9942625FA473}"/>
              </a:ext>
            </a:extLst>
          </p:cNvPr>
          <p:cNvPicPr>
            <a:picLocks noChangeAspect="1"/>
          </p:cNvPicPr>
          <p:nvPr/>
        </p:nvPicPr>
        <p:blipFill rotWithShape="1">
          <a:blip r:embed="rId4"/>
          <a:srcRect t="36541" b="10633"/>
          <a:stretch/>
        </p:blipFill>
        <p:spPr>
          <a:xfrm>
            <a:off x="506748" y="1417155"/>
            <a:ext cx="6712609" cy="2661069"/>
          </a:xfrm>
          <a:prstGeom prst="rect">
            <a:avLst/>
          </a:prstGeom>
        </p:spPr>
      </p:pic>
      <p:pic>
        <p:nvPicPr>
          <p:cNvPr id="14" name="Picture 13">
            <a:extLst>
              <a:ext uri="{FF2B5EF4-FFF2-40B4-BE49-F238E27FC236}">
                <a16:creationId xmlns:a16="http://schemas.microsoft.com/office/drawing/2014/main" id="{2F9413FF-1C4B-4769-B45A-FDB6D4A13FAC}"/>
              </a:ext>
            </a:extLst>
          </p:cNvPr>
          <p:cNvPicPr>
            <a:picLocks noChangeAspect="1"/>
          </p:cNvPicPr>
          <p:nvPr/>
        </p:nvPicPr>
        <p:blipFill rotWithShape="1">
          <a:blip r:embed="rId5"/>
          <a:srcRect l="2297" t="-16447" r="-2297" b="42210"/>
          <a:stretch/>
        </p:blipFill>
        <p:spPr>
          <a:xfrm>
            <a:off x="506748" y="3730631"/>
            <a:ext cx="4776577" cy="2661069"/>
          </a:xfrm>
          <a:prstGeom prst="rect">
            <a:avLst/>
          </a:prstGeom>
        </p:spPr>
      </p:pic>
    </p:spTree>
    <p:extLst>
      <p:ext uri="{BB962C8B-B14F-4D97-AF65-F5344CB8AC3E}">
        <p14:creationId xmlns:p14="http://schemas.microsoft.com/office/powerpoint/2010/main" val="1790764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F6493-F9D1-4B50-A93F-1BCF3AA4685F}"/>
              </a:ext>
            </a:extLst>
          </p:cNvPr>
          <p:cNvSpPr>
            <a:spLocks noGrp="1"/>
          </p:cNvSpPr>
          <p:nvPr>
            <p:ph type="title"/>
          </p:nvPr>
        </p:nvSpPr>
        <p:spPr>
          <a:xfrm>
            <a:off x="344905" y="583575"/>
            <a:ext cx="10972800" cy="1084065"/>
          </a:xfrm>
        </p:spPr>
        <p:txBody>
          <a:bodyPr/>
          <a:lstStyle/>
          <a:p>
            <a:r>
              <a:rPr lang="en-GB" dirty="0"/>
              <a:t>Food Strategy Action Plan refresh</a:t>
            </a:r>
          </a:p>
        </p:txBody>
      </p:sp>
      <p:pic>
        <p:nvPicPr>
          <p:cNvPr id="8" name="Content Placeholder 7">
            <a:extLst>
              <a:ext uri="{FF2B5EF4-FFF2-40B4-BE49-F238E27FC236}">
                <a16:creationId xmlns:a16="http://schemas.microsoft.com/office/drawing/2014/main" id="{6A5CE43E-54FB-402E-941E-EA9A5F25C967}"/>
              </a:ext>
            </a:extLst>
          </p:cNvPr>
          <p:cNvPicPr>
            <a:picLocks noGrp="1" noChangeAspect="1"/>
          </p:cNvPicPr>
          <p:nvPr>
            <p:ph idx="1"/>
          </p:nvPr>
        </p:nvPicPr>
        <p:blipFill>
          <a:blip r:embed="rId2"/>
          <a:stretch>
            <a:fillRect/>
          </a:stretch>
        </p:blipFill>
        <p:spPr>
          <a:xfrm>
            <a:off x="2671526" y="1667640"/>
            <a:ext cx="6848948" cy="4812774"/>
          </a:xfrm>
        </p:spPr>
      </p:pic>
      <p:sp>
        <p:nvSpPr>
          <p:cNvPr id="5" name="Slide Number Placeholder 4">
            <a:extLst>
              <a:ext uri="{FF2B5EF4-FFF2-40B4-BE49-F238E27FC236}">
                <a16:creationId xmlns:a16="http://schemas.microsoft.com/office/drawing/2014/main" id="{BCE1AB54-900F-47B8-A228-3F3145EF7A78}"/>
              </a:ext>
            </a:extLst>
          </p:cNvPr>
          <p:cNvSpPr>
            <a:spLocks noGrp="1"/>
          </p:cNvSpPr>
          <p:nvPr>
            <p:ph type="sldNum" sz="quarter" idx="12"/>
          </p:nvPr>
        </p:nvSpPr>
        <p:spPr/>
        <p:txBody>
          <a:bodyPr/>
          <a:lstStyle/>
          <a:p>
            <a:fld id="{FEF5E39F-D727-1048-989D-26DDB3E72132}" type="slidenum">
              <a:rPr lang="en-US" smtClean="0"/>
              <a:pPr/>
              <a:t>11</a:t>
            </a:fld>
            <a:endParaRPr lang="en-US" dirty="0"/>
          </a:p>
        </p:txBody>
      </p:sp>
    </p:spTree>
    <p:extLst>
      <p:ext uri="{BB962C8B-B14F-4D97-AF65-F5344CB8AC3E}">
        <p14:creationId xmlns:p14="http://schemas.microsoft.com/office/powerpoint/2010/main" val="4079087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E8007-6D9C-403D-BC16-C90A9F7978DA}"/>
              </a:ext>
            </a:extLst>
          </p:cNvPr>
          <p:cNvSpPr>
            <a:spLocks noGrp="1"/>
          </p:cNvSpPr>
          <p:nvPr>
            <p:ph type="title"/>
          </p:nvPr>
        </p:nvSpPr>
        <p:spPr>
          <a:xfrm>
            <a:off x="609600" y="1115039"/>
            <a:ext cx="5384800" cy="1084065"/>
          </a:xfrm>
        </p:spPr>
        <p:txBody>
          <a:bodyPr/>
          <a:lstStyle/>
          <a:p>
            <a:r>
              <a:rPr lang="en-GB"/>
              <a:t>Staff and volunteers</a:t>
            </a:r>
            <a:endParaRPr lang="en-GB" dirty="0"/>
          </a:p>
        </p:txBody>
      </p:sp>
      <p:sp>
        <p:nvSpPr>
          <p:cNvPr id="3" name="Content Placeholder 2">
            <a:extLst>
              <a:ext uri="{FF2B5EF4-FFF2-40B4-BE49-F238E27FC236}">
                <a16:creationId xmlns:a16="http://schemas.microsoft.com/office/drawing/2014/main" id="{4CEDC0BE-F5D7-4214-BC38-B050DA7A2485}"/>
              </a:ext>
            </a:extLst>
          </p:cNvPr>
          <p:cNvSpPr>
            <a:spLocks noGrp="1"/>
          </p:cNvSpPr>
          <p:nvPr>
            <p:ph sz="half" idx="1"/>
          </p:nvPr>
        </p:nvSpPr>
        <p:spPr>
          <a:xfrm>
            <a:off x="609600" y="2199103"/>
            <a:ext cx="5384800" cy="4190122"/>
          </a:xfrm>
        </p:spPr>
        <p:txBody>
          <a:bodyPr/>
          <a:lstStyle/>
          <a:p>
            <a:pPr marL="457200" indent="-457200">
              <a:buFont typeface="Wingdings" panose="05000000000000000000" pitchFamily="2" charset="2"/>
              <a:buChar char="v"/>
            </a:pPr>
            <a:r>
              <a:rPr lang="en-GB" dirty="0"/>
              <a:t>28 people on payroll + team of sessional staff and freelancers</a:t>
            </a:r>
          </a:p>
          <a:p>
            <a:pPr marL="457200" indent="-457200">
              <a:buFont typeface="Wingdings" panose="05000000000000000000" pitchFamily="2" charset="2"/>
              <a:buChar char="v"/>
            </a:pPr>
            <a:r>
              <a:rPr lang="en-GB" dirty="0"/>
              <a:t>140 volunteers at any one time. Inc Board –thank you!</a:t>
            </a:r>
          </a:p>
          <a:p>
            <a:pPr marL="457200" indent="-457200">
              <a:buFont typeface="Wingdings" panose="05000000000000000000" pitchFamily="2" charset="2"/>
              <a:buChar char="v"/>
            </a:pPr>
            <a:r>
              <a:rPr lang="en-GB" dirty="0"/>
              <a:t>Paid Internship Scheme with University of Sussex</a:t>
            </a:r>
          </a:p>
          <a:p>
            <a:pPr marL="457200" indent="-457200">
              <a:buFont typeface="Wingdings" panose="05000000000000000000" pitchFamily="2" charset="2"/>
              <a:buChar char="v"/>
            </a:pPr>
            <a:r>
              <a:rPr lang="en-GB" dirty="0"/>
              <a:t>Ongoing work to improve re equality diversity and inclusion</a:t>
            </a:r>
          </a:p>
          <a:p>
            <a:endParaRPr lang="en-GB" dirty="0"/>
          </a:p>
        </p:txBody>
      </p:sp>
      <p:pic>
        <p:nvPicPr>
          <p:cNvPr id="7" name="Content Placeholder 6">
            <a:extLst>
              <a:ext uri="{FF2B5EF4-FFF2-40B4-BE49-F238E27FC236}">
                <a16:creationId xmlns:a16="http://schemas.microsoft.com/office/drawing/2014/main" id="{4ACE9639-A677-4828-BE7E-4B0E1A316678}"/>
              </a:ext>
            </a:extLst>
          </p:cNvPr>
          <p:cNvPicPr>
            <a:picLocks noGrp="1" noChangeAspect="1"/>
          </p:cNvPicPr>
          <p:nvPr>
            <p:ph sz="half" idx="2"/>
          </p:nvPr>
        </p:nvPicPr>
        <p:blipFill>
          <a:blip r:embed="rId3"/>
          <a:stretch>
            <a:fillRect/>
          </a:stretch>
        </p:blipFill>
        <p:spPr>
          <a:xfrm>
            <a:off x="7838526" y="1115039"/>
            <a:ext cx="3394181" cy="3394181"/>
          </a:xfrm>
        </p:spPr>
      </p:pic>
      <p:sp>
        <p:nvSpPr>
          <p:cNvPr id="5" name="Slide Number Placeholder 4">
            <a:extLst>
              <a:ext uri="{FF2B5EF4-FFF2-40B4-BE49-F238E27FC236}">
                <a16:creationId xmlns:a16="http://schemas.microsoft.com/office/drawing/2014/main" id="{F2A64D21-0125-4D1A-963D-81FE90DA7F21}"/>
              </a:ext>
            </a:extLst>
          </p:cNvPr>
          <p:cNvSpPr>
            <a:spLocks noGrp="1"/>
          </p:cNvSpPr>
          <p:nvPr>
            <p:ph type="sldNum" sz="quarter" idx="12"/>
          </p:nvPr>
        </p:nvSpPr>
        <p:spPr>
          <a:xfrm>
            <a:off x="7112573" y="344753"/>
            <a:ext cx="4469827" cy="365125"/>
          </a:xfrm>
        </p:spPr>
        <p:txBody>
          <a:bodyPr/>
          <a:lstStyle/>
          <a:p>
            <a:fld id="{FEF5E39F-D727-1048-989D-26DDB3E72132}" type="slidenum">
              <a:rPr lang="en-US" smtClean="0"/>
              <a:pPr/>
              <a:t>12</a:t>
            </a:fld>
            <a:endParaRPr lang="en-US" dirty="0"/>
          </a:p>
        </p:txBody>
      </p:sp>
      <p:pic>
        <p:nvPicPr>
          <p:cNvPr id="24" name="Picture 2" descr="Living Wage Logo">
            <a:extLst>
              <a:ext uri="{FF2B5EF4-FFF2-40B4-BE49-F238E27FC236}">
                <a16:creationId xmlns:a16="http://schemas.microsoft.com/office/drawing/2014/main" id="{48A5F6E9-88CF-4890-AB1F-E49D59DAA97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158145" y="1291120"/>
            <a:ext cx="1324830" cy="1394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ADCF40A-1FE3-43E1-9037-10F21ED9E945}"/>
              </a:ext>
            </a:extLst>
          </p:cNvPr>
          <p:cNvPicPr>
            <a:picLocks noChangeAspect="1"/>
          </p:cNvPicPr>
          <p:nvPr/>
        </p:nvPicPr>
        <p:blipFill>
          <a:blip r:embed="rId5"/>
          <a:stretch>
            <a:fillRect/>
          </a:stretch>
        </p:blipFill>
        <p:spPr>
          <a:xfrm>
            <a:off x="9128921" y="4831537"/>
            <a:ext cx="2103786" cy="1394225"/>
          </a:xfrm>
          <a:prstGeom prst="rect">
            <a:avLst/>
          </a:prstGeom>
        </p:spPr>
      </p:pic>
      <p:pic>
        <p:nvPicPr>
          <p:cNvPr id="8" name="Picture 7">
            <a:extLst>
              <a:ext uri="{FF2B5EF4-FFF2-40B4-BE49-F238E27FC236}">
                <a16:creationId xmlns:a16="http://schemas.microsoft.com/office/drawing/2014/main" id="{073FED99-BEFE-48E8-B04F-ADD04066A946}"/>
              </a:ext>
            </a:extLst>
          </p:cNvPr>
          <p:cNvPicPr>
            <a:picLocks noChangeAspect="1"/>
          </p:cNvPicPr>
          <p:nvPr/>
        </p:nvPicPr>
        <p:blipFill>
          <a:blip r:embed="rId6"/>
          <a:stretch>
            <a:fillRect/>
          </a:stretch>
        </p:blipFill>
        <p:spPr>
          <a:xfrm>
            <a:off x="5847907" y="3030280"/>
            <a:ext cx="3014010" cy="3014010"/>
          </a:xfrm>
          <a:prstGeom prst="rect">
            <a:avLst/>
          </a:prstGeom>
        </p:spPr>
      </p:pic>
    </p:spTree>
    <p:extLst>
      <p:ext uri="{BB962C8B-B14F-4D97-AF65-F5344CB8AC3E}">
        <p14:creationId xmlns:p14="http://schemas.microsoft.com/office/powerpoint/2010/main" val="153390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37E05A-D0AA-4F12-92E5-57978A4CB833}"/>
              </a:ext>
            </a:extLst>
          </p:cNvPr>
          <p:cNvSpPr>
            <a:spLocks noGrp="1"/>
          </p:cNvSpPr>
          <p:nvPr>
            <p:ph type="title"/>
          </p:nvPr>
        </p:nvSpPr>
        <p:spPr/>
        <p:txBody>
          <a:bodyPr/>
          <a:lstStyle/>
          <a:p>
            <a:r>
              <a:rPr lang="en-GB" dirty="0"/>
              <a:t>Annual Accounts 2023/24</a:t>
            </a:r>
          </a:p>
        </p:txBody>
      </p:sp>
      <p:sp>
        <p:nvSpPr>
          <p:cNvPr id="5" name="Content Placeholder 4">
            <a:extLst>
              <a:ext uri="{FF2B5EF4-FFF2-40B4-BE49-F238E27FC236}">
                <a16:creationId xmlns:a16="http://schemas.microsoft.com/office/drawing/2014/main" id="{B30895AE-8B7A-4A7E-87F3-035CEFB8EAC5}"/>
              </a:ext>
            </a:extLst>
          </p:cNvPr>
          <p:cNvSpPr>
            <a:spLocks noGrp="1"/>
          </p:cNvSpPr>
          <p:nvPr>
            <p:ph idx="1"/>
          </p:nvPr>
        </p:nvSpPr>
        <p:spPr/>
        <p:txBody>
          <a:bodyPr/>
          <a:lstStyle/>
          <a:p>
            <a:pPr marL="457200" indent="-457200">
              <a:buFont typeface="Wingdings" panose="05000000000000000000" pitchFamily="2" charset="2"/>
              <a:buChar char="v"/>
            </a:pPr>
            <a:r>
              <a:rPr lang="en-GB" dirty="0"/>
              <a:t>Have been prepared by </a:t>
            </a:r>
            <a:r>
              <a:rPr lang="en-GB" dirty="0" err="1"/>
              <a:t>Taylorcocks</a:t>
            </a:r>
            <a:r>
              <a:rPr lang="en-GB" dirty="0"/>
              <a:t> Accounts</a:t>
            </a:r>
          </a:p>
          <a:p>
            <a:pPr marL="457200" indent="-457200">
              <a:buFont typeface="Wingdings" panose="05000000000000000000" pitchFamily="2" charset="2"/>
              <a:buChar char="v"/>
            </a:pPr>
            <a:r>
              <a:rPr lang="en-GB" dirty="0"/>
              <a:t>Being presented by Vic Borrill.</a:t>
            </a:r>
          </a:p>
          <a:p>
            <a:pPr marL="457200" indent="-457200">
              <a:buFont typeface="Wingdings" panose="05000000000000000000" pitchFamily="2" charset="2"/>
              <a:buChar char="v"/>
            </a:pPr>
            <a:r>
              <a:rPr lang="en-GB" dirty="0"/>
              <a:t>Chance for questions </a:t>
            </a:r>
          </a:p>
          <a:p>
            <a:pPr marL="457200" indent="-457200">
              <a:buFont typeface="Wingdings" panose="05000000000000000000" pitchFamily="2" charset="2"/>
              <a:buChar char="v"/>
            </a:pPr>
            <a:r>
              <a:rPr lang="en-GB" dirty="0"/>
              <a:t>Accounts will be signed off at the next FP Board meeting (16</a:t>
            </a:r>
            <a:r>
              <a:rPr lang="en-GB" baseline="30000" dirty="0"/>
              <a:t>th</a:t>
            </a:r>
            <a:r>
              <a:rPr lang="en-GB" dirty="0"/>
              <a:t> October) and filed with companies house by the accountants</a:t>
            </a:r>
          </a:p>
        </p:txBody>
      </p:sp>
    </p:spTree>
    <p:extLst>
      <p:ext uri="{BB962C8B-B14F-4D97-AF65-F5344CB8AC3E}">
        <p14:creationId xmlns:p14="http://schemas.microsoft.com/office/powerpoint/2010/main" val="1449669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3E11A-D1A5-4862-B848-11E1274D67E9}"/>
              </a:ext>
            </a:extLst>
          </p:cNvPr>
          <p:cNvSpPr>
            <a:spLocks noGrp="1"/>
          </p:cNvSpPr>
          <p:nvPr>
            <p:ph type="title"/>
          </p:nvPr>
        </p:nvSpPr>
        <p:spPr/>
        <p:txBody>
          <a:bodyPr/>
          <a:lstStyle/>
          <a:p>
            <a:r>
              <a:rPr lang="en-GB" dirty="0"/>
              <a:t>Income and expenditure summary</a:t>
            </a:r>
          </a:p>
        </p:txBody>
      </p:sp>
      <p:graphicFrame>
        <p:nvGraphicFramePr>
          <p:cNvPr id="5" name="Content Placeholder 4">
            <a:extLst>
              <a:ext uri="{FF2B5EF4-FFF2-40B4-BE49-F238E27FC236}">
                <a16:creationId xmlns:a16="http://schemas.microsoft.com/office/drawing/2014/main" id="{55B32575-F89E-4C40-B781-DE29D9742867}"/>
              </a:ext>
            </a:extLst>
          </p:cNvPr>
          <p:cNvGraphicFramePr>
            <a:graphicFrameLocks noGrp="1"/>
          </p:cNvGraphicFramePr>
          <p:nvPr>
            <p:ph idx="1"/>
            <p:extLst>
              <p:ext uri="{D42A27DB-BD31-4B8C-83A1-F6EECF244321}">
                <p14:modId xmlns:p14="http://schemas.microsoft.com/office/powerpoint/2010/main" val="1890359446"/>
              </p:ext>
            </p:extLst>
          </p:nvPr>
        </p:nvGraphicFramePr>
        <p:xfrm>
          <a:off x="1612232" y="2198689"/>
          <a:ext cx="8939464" cy="2252997"/>
        </p:xfrm>
        <a:graphic>
          <a:graphicData uri="http://schemas.openxmlformats.org/drawingml/2006/table">
            <a:tbl>
              <a:tblPr firstRow="1" bandRow="1">
                <a:tableStyleId>{5C22544A-7EE6-4342-B048-85BDC9FD1C3A}</a:tableStyleId>
              </a:tblPr>
              <a:tblGrid>
                <a:gridCol w="2234866">
                  <a:extLst>
                    <a:ext uri="{9D8B030D-6E8A-4147-A177-3AD203B41FA5}">
                      <a16:colId xmlns:a16="http://schemas.microsoft.com/office/drawing/2014/main" val="422535532"/>
                    </a:ext>
                  </a:extLst>
                </a:gridCol>
                <a:gridCol w="2234866">
                  <a:extLst>
                    <a:ext uri="{9D8B030D-6E8A-4147-A177-3AD203B41FA5}">
                      <a16:colId xmlns:a16="http://schemas.microsoft.com/office/drawing/2014/main" val="1190239279"/>
                    </a:ext>
                  </a:extLst>
                </a:gridCol>
                <a:gridCol w="2234866">
                  <a:extLst>
                    <a:ext uri="{9D8B030D-6E8A-4147-A177-3AD203B41FA5}">
                      <a16:colId xmlns:a16="http://schemas.microsoft.com/office/drawing/2014/main" val="1697869195"/>
                    </a:ext>
                  </a:extLst>
                </a:gridCol>
                <a:gridCol w="2234866">
                  <a:extLst>
                    <a:ext uri="{9D8B030D-6E8A-4147-A177-3AD203B41FA5}">
                      <a16:colId xmlns:a16="http://schemas.microsoft.com/office/drawing/2014/main" val="1328671085"/>
                    </a:ext>
                  </a:extLst>
                </a:gridCol>
              </a:tblGrid>
              <a:tr h="555978">
                <a:tc>
                  <a:txBody>
                    <a:bodyPr/>
                    <a:lstStyle/>
                    <a:p>
                      <a:r>
                        <a:rPr lang="en-GB" sz="2400" b="1" dirty="0"/>
                        <a:t>Page 6</a:t>
                      </a:r>
                    </a:p>
                  </a:txBody>
                  <a:tcPr/>
                </a:tc>
                <a:tc>
                  <a:txBody>
                    <a:bodyPr/>
                    <a:lstStyle/>
                    <a:p>
                      <a:r>
                        <a:rPr lang="en-GB" sz="2400" b="1" dirty="0"/>
                        <a:t>2023/24</a:t>
                      </a:r>
                    </a:p>
                  </a:txBody>
                  <a:tcPr/>
                </a:tc>
                <a:tc>
                  <a:txBody>
                    <a:bodyPr/>
                    <a:lstStyle/>
                    <a:p>
                      <a:r>
                        <a:rPr lang="en-GB" sz="2400" b="1" dirty="0"/>
                        <a:t>2022/23</a:t>
                      </a:r>
                    </a:p>
                  </a:txBody>
                  <a:tcPr/>
                </a:tc>
                <a:tc>
                  <a:txBody>
                    <a:bodyPr/>
                    <a:lstStyle/>
                    <a:p>
                      <a:r>
                        <a:rPr lang="en-GB" sz="2400" b="1" dirty="0"/>
                        <a:t>2021/22</a:t>
                      </a:r>
                    </a:p>
                  </a:txBody>
                  <a:tcPr/>
                </a:tc>
                <a:extLst>
                  <a:ext uri="{0D108BD9-81ED-4DB2-BD59-A6C34878D82A}">
                    <a16:rowId xmlns:a16="http://schemas.microsoft.com/office/drawing/2014/main" val="2118667013"/>
                  </a:ext>
                </a:extLst>
              </a:tr>
              <a:tr h="585063">
                <a:tc>
                  <a:txBody>
                    <a:bodyPr/>
                    <a:lstStyle/>
                    <a:p>
                      <a:r>
                        <a:rPr lang="en-GB" sz="2400" dirty="0"/>
                        <a:t>Income</a:t>
                      </a:r>
                    </a:p>
                  </a:txBody>
                  <a:tcPr/>
                </a:tc>
                <a:tc>
                  <a:txBody>
                    <a:bodyPr/>
                    <a:lstStyle/>
                    <a:p>
                      <a:r>
                        <a:rPr lang="en-GB" sz="2400" dirty="0"/>
                        <a:t>967,366</a:t>
                      </a:r>
                    </a:p>
                  </a:txBody>
                  <a:tcPr/>
                </a:tc>
                <a:tc>
                  <a:txBody>
                    <a:bodyPr/>
                    <a:lstStyle/>
                    <a:p>
                      <a:r>
                        <a:rPr lang="en-GB" sz="2400" dirty="0"/>
                        <a:t>1,060,875</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dirty="0"/>
                        <a:t>819,803</a:t>
                      </a:r>
                    </a:p>
                  </a:txBody>
                  <a:tcPr/>
                </a:tc>
                <a:extLst>
                  <a:ext uri="{0D108BD9-81ED-4DB2-BD59-A6C34878D82A}">
                    <a16:rowId xmlns:a16="http://schemas.microsoft.com/office/drawing/2014/main" val="3280787908"/>
                  </a:ext>
                </a:extLst>
              </a:tr>
              <a:tr h="555978">
                <a:tc>
                  <a:txBody>
                    <a:bodyPr/>
                    <a:lstStyle/>
                    <a:p>
                      <a:r>
                        <a:rPr lang="en-GB" sz="2400" dirty="0"/>
                        <a:t>Expenditure</a:t>
                      </a:r>
                    </a:p>
                  </a:txBody>
                  <a:tcPr/>
                </a:tc>
                <a:tc>
                  <a:txBody>
                    <a:bodyPr/>
                    <a:lstStyle/>
                    <a:p>
                      <a:r>
                        <a:rPr lang="en-GB" sz="2400" dirty="0"/>
                        <a:t>969,715</a:t>
                      </a:r>
                    </a:p>
                  </a:txBody>
                  <a:tcPr/>
                </a:tc>
                <a:tc>
                  <a:txBody>
                    <a:bodyPr/>
                    <a:lstStyle/>
                    <a:p>
                      <a:r>
                        <a:rPr lang="en-GB" sz="2400" dirty="0"/>
                        <a:t>1,053226</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dirty="0"/>
                        <a:t>817,907</a:t>
                      </a:r>
                    </a:p>
                  </a:txBody>
                  <a:tcPr/>
                </a:tc>
                <a:extLst>
                  <a:ext uri="{0D108BD9-81ED-4DB2-BD59-A6C34878D82A}">
                    <a16:rowId xmlns:a16="http://schemas.microsoft.com/office/drawing/2014/main" val="2179962897"/>
                  </a:ext>
                </a:extLst>
              </a:tr>
              <a:tr h="555978">
                <a:tc>
                  <a:txBody>
                    <a:bodyPr/>
                    <a:lstStyle/>
                    <a:p>
                      <a:r>
                        <a:rPr lang="en-GB" sz="2400" dirty="0"/>
                        <a:t>Difference</a:t>
                      </a:r>
                    </a:p>
                  </a:txBody>
                  <a:tcPr/>
                </a:tc>
                <a:tc>
                  <a:txBody>
                    <a:bodyPr/>
                    <a:lstStyle/>
                    <a:p>
                      <a:r>
                        <a:rPr lang="en-GB" sz="2400" dirty="0"/>
                        <a:t>(2,349)</a:t>
                      </a:r>
                    </a:p>
                  </a:txBody>
                  <a:tcPr/>
                </a:tc>
                <a:tc>
                  <a:txBody>
                    <a:bodyPr/>
                    <a:lstStyle/>
                    <a:p>
                      <a:r>
                        <a:rPr lang="en-GB" sz="2400" dirty="0"/>
                        <a:t>7,649</a:t>
                      </a:r>
                    </a:p>
                  </a:txBody>
                  <a:tcPr/>
                </a:tc>
                <a:tc>
                  <a:txBody>
                    <a:bodyPr/>
                    <a:lstStyle/>
                    <a:p>
                      <a:r>
                        <a:rPr lang="en-GB" sz="2400" dirty="0"/>
                        <a:t>1,896</a:t>
                      </a:r>
                    </a:p>
                  </a:txBody>
                  <a:tcPr/>
                </a:tc>
                <a:extLst>
                  <a:ext uri="{0D108BD9-81ED-4DB2-BD59-A6C34878D82A}">
                    <a16:rowId xmlns:a16="http://schemas.microsoft.com/office/drawing/2014/main" val="3222782528"/>
                  </a:ext>
                </a:extLst>
              </a:tr>
            </a:tbl>
          </a:graphicData>
        </a:graphic>
      </p:graphicFrame>
      <p:sp>
        <p:nvSpPr>
          <p:cNvPr id="4" name="Slide Number Placeholder 3">
            <a:extLst>
              <a:ext uri="{FF2B5EF4-FFF2-40B4-BE49-F238E27FC236}">
                <a16:creationId xmlns:a16="http://schemas.microsoft.com/office/drawing/2014/main" id="{F2CCE5F4-6902-47F2-95AD-93573929A00F}"/>
              </a:ext>
            </a:extLst>
          </p:cNvPr>
          <p:cNvSpPr>
            <a:spLocks noGrp="1"/>
          </p:cNvSpPr>
          <p:nvPr>
            <p:ph type="sldNum" sz="quarter" idx="12"/>
          </p:nvPr>
        </p:nvSpPr>
        <p:spPr/>
        <p:txBody>
          <a:bodyPr/>
          <a:lstStyle/>
          <a:p>
            <a:fld id="{FEF5E39F-D727-1048-989D-26DDB3E72132}" type="slidenum">
              <a:rPr lang="en-US" smtClean="0"/>
              <a:pPr/>
              <a:t>14</a:t>
            </a:fld>
            <a:endParaRPr lang="en-US" dirty="0"/>
          </a:p>
        </p:txBody>
      </p:sp>
      <p:sp>
        <p:nvSpPr>
          <p:cNvPr id="7" name="TextBox 6">
            <a:extLst>
              <a:ext uri="{FF2B5EF4-FFF2-40B4-BE49-F238E27FC236}">
                <a16:creationId xmlns:a16="http://schemas.microsoft.com/office/drawing/2014/main" id="{E1122B78-0A58-4E04-B1E9-5DB7351162E9}"/>
              </a:ext>
            </a:extLst>
          </p:cNvPr>
          <p:cNvSpPr txBox="1"/>
          <p:nvPr/>
        </p:nvSpPr>
        <p:spPr>
          <a:xfrm>
            <a:off x="721895" y="4740442"/>
            <a:ext cx="10972800" cy="2585323"/>
          </a:xfrm>
          <a:prstGeom prst="rect">
            <a:avLst/>
          </a:prstGeom>
          <a:noFill/>
        </p:spPr>
        <p:txBody>
          <a:bodyPr wrap="square" rtlCol="0">
            <a:spAutoFit/>
          </a:bodyPr>
          <a:lstStyle/>
          <a:p>
            <a:pPr marL="342900" indent="-342900">
              <a:buFont typeface="Arial" panose="020B0604020202020204" pitchFamily="34" charset="0"/>
              <a:buChar char="•"/>
            </a:pPr>
            <a:r>
              <a:rPr lang="en-GB" sz="2400" dirty="0"/>
              <a:t>Small in year loss </a:t>
            </a:r>
          </a:p>
          <a:p>
            <a:pPr marL="342900" indent="-342900">
              <a:buFont typeface="Arial" panose="020B0604020202020204" pitchFamily="34" charset="0"/>
              <a:buChar char="•"/>
            </a:pPr>
            <a:r>
              <a:rPr lang="en-GB" sz="2400" dirty="0"/>
              <a:t>There is no corporation tax due</a:t>
            </a:r>
          </a:p>
          <a:p>
            <a:pPr marL="342900" indent="-342900">
              <a:buFont typeface="Arial" panose="020B0604020202020204" pitchFamily="34" charset="0"/>
              <a:buChar char="•"/>
            </a:pPr>
            <a:r>
              <a:rPr lang="en-GB" sz="2400" dirty="0"/>
              <a:t>Turnover has decreased by £93K from 2023 to 2024 </a:t>
            </a:r>
          </a:p>
          <a:p>
            <a:r>
              <a:rPr lang="en-GB" sz="2400" i="1" dirty="0"/>
              <a:t>In 23/24 we had a high amount of additional funding for cost of living support including Household Support Fund</a:t>
            </a:r>
          </a:p>
          <a:p>
            <a:endParaRPr lang="en-GB" sz="2400" dirty="0"/>
          </a:p>
          <a:p>
            <a:endParaRPr lang="en-GB" dirty="0"/>
          </a:p>
        </p:txBody>
      </p:sp>
    </p:spTree>
    <p:extLst>
      <p:ext uri="{BB962C8B-B14F-4D97-AF65-F5344CB8AC3E}">
        <p14:creationId xmlns:p14="http://schemas.microsoft.com/office/powerpoint/2010/main" val="2849865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7A8B1-FFE8-4BAC-8E8B-0C3C2F67E3E2}"/>
              </a:ext>
            </a:extLst>
          </p:cNvPr>
          <p:cNvSpPr>
            <a:spLocks noGrp="1"/>
          </p:cNvSpPr>
          <p:nvPr>
            <p:ph type="title"/>
          </p:nvPr>
        </p:nvSpPr>
        <p:spPr>
          <a:xfrm>
            <a:off x="2330864" y="0"/>
            <a:ext cx="7752347" cy="681158"/>
          </a:xfrm>
        </p:spPr>
        <p:txBody>
          <a:bodyPr>
            <a:normAutofit fontScale="90000"/>
          </a:bodyPr>
          <a:lstStyle/>
          <a:p>
            <a:r>
              <a:rPr lang="en-GB" dirty="0"/>
              <a:t>Sources of income</a:t>
            </a:r>
          </a:p>
        </p:txBody>
      </p:sp>
      <p:graphicFrame>
        <p:nvGraphicFramePr>
          <p:cNvPr id="7" name="Content Placeholder 6">
            <a:extLst>
              <a:ext uri="{FF2B5EF4-FFF2-40B4-BE49-F238E27FC236}">
                <a16:creationId xmlns:a16="http://schemas.microsoft.com/office/drawing/2014/main" id="{E2C7DA2B-617A-4529-A478-31C401F74B79}"/>
              </a:ext>
            </a:extLst>
          </p:cNvPr>
          <p:cNvGraphicFramePr>
            <a:graphicFrameLocks noGrp="1"/>
          </p:cNvGraphicFramePr>
          <p:nvPr>
            <p:ph idx="1"/>
            <p:extLst>
              <p:ext uri="{D42A27DB-BD31-4B8C-83A1-F6EECF244321}">
                <p14:modId xmlns:p14="http://schemas.microsoft.com/office/powerpoint/2010/main" val="4222925222"/>
              </p:ext>
            </p:extLst>
          </p:nvPr>
        </p:nvGraphicFramePr>
        <p:xfrm>
          <a:off x="866274" y="3094902"/>
          <a:ext cx="8229600" cy="362570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4AF98A58-0188-4FF1-B121-8DC4708262FF}"/>
              </a:ext>
            </a:extLst>
          </p:cNvPr>
          <p:cNvSpPr>
            <a:spLocks noGrp="1"/>
          </p:cNvSpPr>
          <p:nvPr>
            <p:ph type="sldNum" sz="quarter" idx="12"/>
          </p:nvPr>
        </p:nvSpPr>
        <p:spPr/>
        <p:txBody>
          <a:bodyPr/>
          <a:lstStyle/>
          <a:p>
            <a:fld id="{FEF5E39F-D727-1048-989D-26DDB3E72132}" type="slidenum">
              <a:rPr lang="en-US" smtClean="0"/>
              <a:pPr/>
              <a:t>15</a:t>
            </a:fld>
            <a:endParaRPr lang="en-US" dirty="0"/>
          </a:p>
        </p:txBody>
      </p:sp>
      <p:sp>
        <p:nvSpPr>
          <p:cNvPr id="8" name="TextBox 7">
            <a:extLst>
              <a:ext uri="{FF2B5EF4-FFF2-40B4-BE49-F238E27FC236}">
                <a16:creationId xmlns:a16="http://schemas.microsoft.com/office/drawing/2014/main" id="{3BC5E868-6B34-4A96-9195-B107AB18E32A}"/>
              </a:ext>
            </a:extLst>
          </p:cNvPr>
          <p:cNvSpPr txBox="1"/>
          <p:nvPr/>
        </p:nvSpPr>
        <p:spPr>
          <a:xfrm>
            <a:off x="866274" y="997220"/>
            <a:ext cx="10370685" cy="2308324"/>
          </a:xfrm>
          <a:prstGeom prst="rect">
            <a:avLst/>
          </a:prstGeom>
          <a:noFill/>
        </p:spPr>
        <p:txBody>
          <a:bodyPr wrap="square" rtlCol="0">
            <a:spAutoFit/>
          </a:bodyPr>
          <a:lstStyle/>
          <a:p>
            <a:pPr marL="285750" indent="-285750">
              <a:buFont typeface="Wingdings" panose="05000000000000000000" pitchFamily="2" charset="2"/>
              <a:buChar char="v"/>
            </a:pPr>
            <a:r>
              <a:rPr lang="en-GB" sz="2400" dirty="0"/>
              <a:t>Grants / crowdfund / donations income continued to form majority of income. If you take out the emergency food grant funding (because it skews the picture) the proportion of our income from grants in 2023 was 78% and in 2024 it is 75%</a:t>
            </a:r>
          </a:p>
          <a:p>
            <a:pPr marL="285750" indent="-285750">
              <a:buFont typeface="Wingdings" panose="05000000000000000000" pitchFamily="2" charset="2"/>
              <a:buChar char="v"/>
            </a:pPr>
            <a:r>
              <a:rPr lang="en-GB" sz="2400" dirty="0"/>
              <a:t>Rent / fee income is 16% (it was 13% last time)</a:t>
            </a:r>
          </a:p>
          <a:p>
            <a:pPr marL="285750" indent="-285750">
              <a:buFont typeface="Wingdings" panose="05000000000000000000" pitchFamily="2" charset="2"/>
              <a:buChar char="v"/>
            </a:pPr>
            <a:r>
              <a:rPr lang="en-GB" sz="2400" dirty="0"/>
              <a:t>BHCC and the Big Lottery continue to provide significant investment </a:t>
            </a:r>
          </a:p>
          <a:p>
            <a:pPr marL="285750" indent="-285750">
              <a:buFont typeface="Wingdings" panose="05000000000000000000" pitchFamily="2" charset="2"/>
              <a:buChar char="v"/>
            </a:pPr>
            <a:endParaRPr lang="en-GB" sz="2400" dirty="0"/>
          </a:p>
        </p:txBody>
      </p:sp>
    </p:spTree>
    <p:extLst>
      <p:ext uri="{BB962C8B-B14F-4D97-AF65-F5344CB8AC3E}">
        <p14:creationId xmlns:p14="http://schemas.microsoft.com/office/powerpoint/2010/main" val="786955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92A3A-EADD-45F0-A4C4-9866F0F9D693}"/>
              </a:ext>
            </a:extLst>
          </p:cNvPr>
          <p:cNvSpPr>
            <a:spLocks noGrp="1"/>
          </p:cNvSpPr>
          <p:nvPr>
            <p:ph type="title"/>
          </p:nvPr>
        </p:nvSpPr>
        <p:spPr>
          <a:xfrm>
            <a:off x="838200" y="365125"/>
            <a:ext cx="10515600" cy="1325563"/>
          </a:xfrm>
        </p:spPr>
        <p:txBody>
          <a:bodyPr anchor="ctr">
            <a:normAutofit/>
          </a:bodyPr>
          <a:lstStyle/>
          <a:p>
            <a:r>
              <a:rPr lang="en-GB" dirty="0"/>
              <a:t>Deferred income  - p12</a:t>
            </a:r>
          </a:p>
        </p:txBody>
      </p:sp>
      <p:sp>
        <p:nvSpPr>
          <p:cNvPr id="3" name="Content Placeholder 2">
            <a:extLst>
              <a:ext uri="{FF2B5EF4-FFF2-40B4-BE49-F238E27FC236}">
                <a16:creationId xmlns:a16="http://schemas.microsoft.com/office/drawing/2014/main" id="{77DC80C8-245F-445E-81C0-026D9A79C1FE}"/>
              </a:ext>
            </a:extLst>
          </p:cNvPr>
          <p:cNvSpPr>
            <a:spLocks noGrp="1"/>
          </p:cNvSpPr>
          <p:nvPr>
            <p:ph idx="1"/>
          </p:nvPr>
        </p:nvSpPr>
        <p:spPr>
          <a:xfrm>
            <a:off x="838200" y="1825625"/>
            <a:ext cx="10515600" cy="4351338"/>
          </a:xfrm>
        </p:spPr>
        <p:txBody>
          <a:bodyPr>
            <a:normAutofit/>
          </a:bodyPr>
          <a:lstStyle/>
          <a:p>
            <a:pPr marL="457200" indent="-457200">
              <a:lnSpc>
                <a:spcPct val="104000"/>
              </a:lnSpc>
              <a:buFont typeface="Arial" panose="020B0604020202020204" pitchFamily="34" charset="0"/>
              <a:buChar char="•"/>
            </a:pPr>
            <a:r>
              <a:rPr lang="en-GB" sz="2700" dirty="0"/>
              <a:t>Funding that was given at the end of the previous FY for work in 23/24 </a:t>
            </a:r>
          </a:p>
          <a:p>
            <a:pPr marL="457200" indent="-457200">
              <a:lnSpc>
                <a:spcPct val="104000"/>
              </a:lnSpc>
              <a:buFont typeface="Arial" panose="020B0604020202020204" pitchFamily="34" charset="0"/>
              <a:buChar char="•"/>
            </a:pPr>
            <a:r>
              <a:rPr lang="en-GB" sz="2700" dirty="0"/>
              <a:t>Upfront payments for work across two Financial Years</a:t>
            </a:r>
          </a:p>
          <a:p>
            <a:pPr marL="457200" indent="-457200">
              <a:lnSpc>
                <a:spcPct val="104000"/>
              </a:lnSpc>
              <a:buFont typeface="Arial" panose="020B0604020202020204" pitchFamily="34" charset="0"/>
              <a:buChar char="•"/>
            </a:pPr>
            <a:r>
              <a:rPr lang="en-GB" sz="2700" dirty="0"/>
              <a:t>Amount being deferred to 24/25 = £57,212</a:t>
            </a:r>
          </a:p>
          <a:p>
            <a:pPr>
              <a:lnSpc>
                <a:spcPct val="104000"/>
              </a:lnSpc>
            </a:pPr>
            <a:endParaRPr lang="en-GB" sz="2700" dirty="0"/>
          </a:p>
          <a:p>
            <a:pPr>
              <a:lnSpc>
                <a:spcPct val="104000"/>
              </a:lnSpc>
            </a:pPr>
            <a:endParaRPr lang="en-GB" sz="2700" dirty="0"/>
          </a:p>
          <a:p>
            <a:pPr>
              <a:lnSpc>
                <a:spcPct val="104000"/>
              </a:lnSpc>
            </a:pPr>
            <a:endParaRPr lang="en-GB" sz="2700" dirty="0"/>
          </a:p>
        </p:txBody>
      </p:sp>
      <p:sp>
        <p:nvSpPr>
          <p:cNvPr id="4" name="Slide Number Placeholder 3" hidden="1">
            <a:extLst>
              <a:ext uri="{FF2B5EF4-FFF2-40B4-BE49-F238E27FC236}">
                <a16:creationId xmlns:a16="http://schemas.microsoft.com/office/drawing/2014/main" id="{8FEA352E-1467-4754-BC17-ECFD142F455E}"/>
              </a:ext>
            </a:extLst>
          </p:cNvPr>
          <p:cNvSpPr>
            <a:spLocks noGrp="1"/>
          </p:cNvSpPr>
          <p:nvPr>
            <p:ph type="sldNum" sz="quarter" idx="4294967295"/>
          </p:nvPr>
        </p:nvSpPr>
        <p:spPr>
          <a:xfrm>
            <a:off x="7112573" y="344753"/>
            <a:ext cx="4469827" cy="365125"/>
          </a:xfrm>
        </p:spPr>
        <p:txBody>
          <a:bodyPr/>
          <a:lstStyle/>
          <a:p>
            <a:pPr>
              <a:spcAft>
                <a:spcPts val="600"/>
              </a:spcAft>
            </a:pPr>
            <a:fld id="{FEF5E39F-D727-1048-989D-26DDB3E72132}" type="slidenum">
              <a:rPr lang="en-US" smtClean="0"/>
              <a:pPr>
                <a:spcAft>
                  <a:spcPts val="600"/>
                </a:spcAft>
              </a:pPr>
              <a:t>16</a:t>
            </a:fld>
            <a:endParaRPr lang="en-US"/>
          </a:p>
        </p:txBody>
      </p:sp>
    </p:spTree>
    <p:extLst>
      <p:ext uri="{BB962C8B-B14F-4D97-AF65-F5344CB8AC3E}">
        <p14:creationId xmlns:p14="http://schemas.microsoft.com/office/powerpoint/2010/main" val="432503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F4D22-5543-4D49-B3D2-7EF34EFD659C}"/>
              </a:ext>
            </a:extLst>
          </p:cNvPr>
          <p:cNvSpPr>
            <a:spLocks noGrp="1"/>
          </p:cNvSpPr>
          <p:nvPr>
            <p:ph type="title"/>
          </p:nvPr>
        </p:nvSpPr>
        <p:spPr/>
        <p:txBody>
          <a:bodyPr/>
          <a:lstStyle/>
          <a:p>
            <a:r>
              <a:rPr lang="en-GB" dirty="0"/>
              <a:t>Expenditure</a:t>
            </a:r>
          </a:p>
        </p:txBody>
      </p:sp>
      <p:sp>
        <p:nvSpPr>
          <p:cNvPr id="3" name="Content Placeholder 2">
            <a:extLst>
              <a:ext uri="{FF2B5EF4-FFF2-40B4-BE49-F238E27FC236}">
                <a16:creationId xmlns:a16="http://schemas.microsoft.com/office/drawing/2014/main" id="{22E4F017-6E6B-420C-B464-6673BF594B82}"/>
              </a:ext>
            </a:extLst>
          </p:cNvPr>
          <p:cNvSpPr>
            <a:spLocks noGrp="1"/>
          </p:cNvSpPr>
          <p:nvPr>
            <p:ph idx="1"/>
          </p:nvPr>
        </p:nvSpPr>
        <p:spPr>
          <a:xfrm>
            <a:off x="838200" y="1957972"/>
            <a:ext cx="10515600" cy="4351338"/>
          </a:xfrm>
        </p:spPr>
        <p:txBody>
          <a:bodyPr>
            <a:normAutofit/>
          </a:bodyPr>
          <a:lstStyle/>
          <a:p>
            <a:pPr marL="457200" indent="-457200" fontAlgn="base">
              <a:buFont typeface="Wingdings" panose="05000000000000000000" pitchFamily="2" charset="2"/>
              <a:buChar char="v"/>
            </a:pPr>
            <a:r>
              <a:rPr lang="en-GB" dirty="0"/>
              <a:t>Staff continue to be our largest area of expenditure with 58% of our expenditure related to staff costs</a:t>
            </a:r>
          </a:p>
          <a:p>
            <a:pPr marL="457200" indent="-457200">
              <a:buFont typeface="Wingdings" panose="05000000000000000000" pitchFamily="2" charset="2"/>
              <a:buChar char="v"/>
            </a:pPr>
            <a:r>
              <a:rPr lang="en-GB" dirty="0"/>
              <a:t>28 people paid via payroll (includes staff on timesheets and contracted hours) </a:t>
            </a:r>
          </a:p>
          <a:p>
            <a:pPr marL="457200" indent="-457200">
              <a:buFont typeface="Wingdings" panose="05000000000000000000" pitchFamily="2" charset="2"/>
              <a:buChar char="v"/>
            </a:pPr>
            <a:r>
              <a:rPr lang="en-GB" dirty="0"/>
              <a:t>Also freelance tutors / HR consultant and book-keeper</a:t>
            </a:r>
          </a:p>
          <a:p>
            <a:pPr fontAlgn="base"/>
            <a:endParaRPr lang="en-GB" dirty="0"/>
          </a:p>
          <a:p>
            <a:endParaRPr lang="en-GB" dirty="0"/>
          </a:p>
        </p:txBody>
      </p:sp>
    </p:spTree>
    <p:extLst>
      <p:ext uri="{BB962C8B-B14F-4D97-AF65-F5344CB8AC3E}">
        <p14:creationId xmlns:p14="http://schemas.microsoft.com/office/powerpoint/2010/main" val="3194839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FE4C2-6602-4033-A002-40D68B98B5A6}"/>
              </a:ext>
            </a:extLst>
          </p:cNvPr>
          <p:cNvSpPr>
            <a:spLocks noGrp="1"/>
          </p:cNvSpPr>
          <p:nvPr>
            <p:ph type="title"/>
          </p:nvPr>
        </p:nvSpPr>
        <p:spPr>
          <a:xfrm>
            <a:off x="609600" y="536573"/>
            <a:ext cx="9601200" cy="1084065"/>
          </a:xfrm>
        </p:spPr>
        <p:txBody>
          <a:bodyPr/>
          <a:lstStyle/>
          <a:p>
            <a:r>
              <a:rPr lang="en-GB" dirty="0"/>
              <a:t>Expenditure  </a:t>
            </a:r>
          </a:p>
        </p:txBody>
      </p:sp>
      <p:sp>
        <p:nvSpPr>
          <p:cNvPr id="3" name="Content Placeholder 2">
            <a:extLst>
              <a:ext uri="{FF2B5EF4-FFF2-40B4-BE49-F238E27FC236}">
                <a16:creationId xmlns:a16="http://schemas.microsoft.com/office/drawing/2014/main" id="{FBC82B47-5A9A-44DC-89C8-D7B045D36557}"/>
              </a:ext>
            </a:extLst>
          </p:cNvPr>
          <p:cNvSpPr>
            <a:spLocks noGrp="1"/>
          </p:cNvSpPr>
          <p:nvPr>
            <p:ph idx="1"/>
          </p:nvPr>
        </p:nvSpPr>
        <p:spPr>
          <a:xfrm>
            <a:off x="833120" y="1720638"/>
            <a:ext cx="9377680" cy="4792610"/>
          </a:xfrm>
        </p:spPr>
        <p:txBody>
          <a:bodyPr>
            <a:normAutofit/>
          </a:bodyPr>
          <a:lstStyle/>
          <a:p>
            <a:pPr marL="457200" indent="-457200">
              <a:buFont typeface="Wingdings" panose="05000000000000000000" pitchFamily="2" charset="2"/>
              <a:buChar char="v"/>
            </a:pPr>
            <a:r>
              <a:rPr lang="en-GB" dirty="0"/>
              <a:t>Role as lead partner / administering grants to smaller projects. The total amount of funding passed to other community organisations in the city was £126,297. So 13% of our income</a:t>
            </a:r>
          </a:p>
          <a:p>
            <a:pPr marL="457200" indent="-457200">
              <a:buFont typeface="Wingdings" panose="05000000000000000000" pitchFamily="2" charset="2"/>
              <a:buChar char="v"/>
            </a:pPr>
            <a:r>
              <a:rPr lang="en-GB" dirty="0"/>
              <a:t>Note 8 on page 15 sets out income and expenditure by work areas. </a:t>
            </a:r>
          </a:p>
          <a:p>
            <a:pPr marL="457200" indent="-457200">
              <a:buFont typeface="Wingdings" panose="05000000000000000000" pitchFamily="2" charset="2"/>
              <a:buChar char="v"/>
            </a:pPr>
            <a:endParaRPr lang="en-GB" dirty="0"/>
          </a:p>
        </p:txBody>
      </p:sp>
      <p:sp>
        <p:nvSpPr>
          <p:cNvPr id="4" name="Slide Number Placeholder 3">
            <a:extLst>
              <a:ext uri="{FF2B5EF4-FFF2-40B4-BE49-F238E27FC236}">
                <a16:creationId xmlns:a16="http://schemas.microsoft.com/office/drawing/2014/main" id="{96B9D7D7-150F-4ED9-9F79-66D365A8A74B}"/>
              </a:ext>
            </a:extLst>
          </p:cNvPr>
          <p:cNvSpPr>
            <a:spLocks noGrp="1"/>
          </p:cNvSpPr>
          <p:nvPr>
            <p:ph type="sldNum" sz="quarter" idx="12"/>
          </p:nvPr>
        </p:nvSpPr>
        <p:spPr/>
        <p:txBody>
          <a:bodyPr/>
          <a:lstStyle/>
          <a:p>
            <a:fld id="{FEF5E39F-D727-1048-989D-26DDB3E72132}" type="slidenum">
              <a:rPr lang="en-US" smtClean="0"/>
              <a:pPr/>
              <a:t>18</a:t>
            </a:fld>
            <a:endParaRPr lang="en-US" dirty="0"/>
          </a:p>
        </p:txBody>
      </p:sp>
    </p:spTree>
    <p:extLst>
      <p:ext uri="{BB962C8B-B14F-4D97-AF65-F5344CB8AC3E}">
        <p14:creationId xmlns:p14="http://schemas.microsoft.com/office/powerpoint/2010/main" val="2536353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CD66A-5767-40FB-B17C-C0FE7FCFBE61}"/>
              </a:ext>
            </a:extLst>
          </p:cNvPr>
          <p:cNvSpPr>
            <a:spLocks noGrp="1"/>
          </p:cNvSpPr>
          <p:nvPr>
            <p:ph type="title"/>
          </p:nvPr>
        </p:nvSpPr>
        <p:spPr>
          <a:xfrm>
            <a:off x="609600" y="1115039"/>
            <a:ext cx="10972800" cy="1084065"/>
          </a:xfrm>
        </p:spPr>
        <p:txBody>
          <a:bodyPr anchor="b">
            <a:normAutofit/>
          </a:bodyPr>
          <a:lstStyle/>
          <a:p>
            <a:r>
              <a:rPr lang="en-GB" dirty="0"/>
              <a:t>Questions?</a:t>
            </a:r>
          </a:p>
        </p:txBody>
      </p:sp>
      <p:sp>
        <p:nvSpPr>
          <p:cNvPr id="4" name="Slide Number Placeholder 3">
            <a:extLst>
              <a:ext uri="{FF2B5EF4-FFF2-40B4-BE49-F238E27FC236}">
                <a16:creationId xmlns:a16="http://schemas.microsoft.com/office/drawing/2014/main" id="{C494C2A1-70AE-4963-B29D-EE830A6B2788}"/>
              </a:ext>
            </a:extLst>
          </p:cNvPr>
          <p:cNvSpPr>
            <a:spLocks noGrp="1"/>
          </p:cNvSpPr>
          <p:nvPr>
            <p:ph type="sldNum" sz="quarter" idx="12"/>
          </p:nvPr>
        </p:nvSpPr>
        <p:spPr>
          <a:xfrm>
            <a:off x="7112573" y="344753"/>
            <a:ext cx="4469827" cy="365125"/>
          </a:xfrm>
        </p:spPr>
        <p:txBody>
          <a:bodyPr anchor="ctr">
            <a:normAutofit/>
          </a:bodyPr>
          <a:lstStyle/>
          <a:p>
            <a:pPr>
              <a:lnSpc>
                <a:spcPct val="90000"/>
              </a:lnSpc>
              <a:spcAft>
                <a:spcPts val="600"/>
              </a:spcAft>
            </a:pPr>
            <a:fld id="{FEF5E39F-D727-1048-989D-26DDB3E72132}" type="slidenum">
              <a:rPr lang="en-US" smtClean="0"/>
              <a:pPr>
                <a:lnSpc>
                  <a:spcPct val="90000"/>
                </a:lnSpc>
                <a:spcAft>
                  <a:spcPts val="600"/>
                </a:spcAft>
              </a:pPr>
              <a:t>19</a:t>
            </a:fld>
            <a:endParaRPr lang="en-US"/>
          </a:p>
        </p:txBody>
      </p:sp>
    </p:spTree>
    <p:extLst>
      <p:ext uri="{BB962C8B-B14F-4D97-AF65-F5344CB8AC3E}">
        <p14:creationId xmlns:p14="http://schemas.microsoft.com/office/powerpoint/2010/main" val="1599892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54C2D-F444-4603-9538-3C34AFF30CC8}"/>
              </a:ext>
            </a:extLst>
          </p:cNvPr>
          <p:cNvSpPr>
            <a:spLocks noGrp="1"/>
          </p:cNvSpPr>
          <p:nvPr>
            <p:ph type="title"/>
          </p:nvPr>
        </p:nvSpPr>
        <p:spPr>
          <a:xfrm>
            <a:off x="387685" y="944655"/>
            <a:ext cx="10972800" cy="1084065"/>
          </a:xfrm>
        </p:spPr>
        <p:txBody>
          <a:bodyPr>
            <a:normAutofit fontScale="90000"/>
          </a:bodyPr>
          <a:lstStyle/>
          <a:p>
            <a:r>
              <a:rPr lang="en-GB" dirty="0"/>
              <a:t>Community gardening – Stanmer, Preston Park, Demo Garden, Growing New Roots, Dementia Gardening</a:t>
            </a:r>
          </a:p>
        </p:txBody>
      </p:sp>
      <p:sp>
        <p:nvSpPr>
          <p:cNvPr id="5" name="Content Placeholder 4">
            <a:extLst>
              <a:ext uri="{FF2B5EF4-FFF2-40B4-BE49-F238E27FC236}">
                <a16:creationId xmlns:a16="http://schemas.microsoft.com/office/drawing/2014/main" id="{75E9A1A9-4F2F-4CB8-B0D2-8223E900307C}"/>
              </a:ext>
            </a:extLst>
          </p:cNvPr>
          <p:cNvSpPr>
            <a:spLocks noGrp="1"/>
          </p:cNvSpPr>
          <p:nvPr>
            <p:ph sz="half" idx="1"/>
          </p:nvPr>
        </p:nvSpPr>
        <p:spPr>
          <a:xfrm>
            <a:off x="609599" y="2199103"/>
            <a:ext cx="4924927" cy="4093413"/>
          </a:xfrm>
        </p:spPr>
        <p:txBody>
          <a:bodyPr>
            <a:normAutofit fontScale="85000" lnSpcReduction="10000"/>
          </a:bodyPr>
          <a:lstStyle/>
          <a:p>
            <a:pPr marL="514350" indent="-514350">
              <a:buFont typeface="Wingdings" panose="05000000000000000000" pitchFamily="2" charset="2"/>
              <a:buChar char="v"/>
            </a:pPr>
            <a:r>
              <a:rPr lang="en-GB" b="1" dirty="0"/>
              <a:t>Stanmer</a:t>
            </a:r>
            <a:r>
              <a:rPr lang="en-GB" dirty="0"/>
              <a:t> – regular volunteer group, hiring space, Fonthill Foundation funded school visits</a:t>
            </a:r>
          </a:p>
          <a:p>
            <a:pPr marL="514350" indent="-514350">
              <a:buFont typeface="Wingdings" panose="05000000000000000000" pitchFamily="2" charset="2"/>
              <a:buChar char="v"/>
            </a:pPr>
            <a:r>
              <a:rPr lang="en-GB" b="1" dirty="0"/>
              <a:t>Dementia Gardening</a:t>
            </a:r>
            <a:r>
              <a:rPr lang="en-GB" dirty="0"/>
              <a:t> – at the Garden House</a:t>
            </a:r>
          </a:p>
          <a:p>
            <a:pPr marL="514350" indent="-514350">
              <a:buFont typeface="Wingdings" panose="05000000000000000000" pitchFamily="2" charset="2"/>
              <a:buChar char="v"/>
            </a:pPr>
            <a:r>
              <a:rPr lang="en-GB" b="1" dirty="0"/>
              <a:t>Preston Park / Saunders Park</a:t>
            </a:r>
            <a:r>
              <a:rPr lang="en-GB" dirty="0"/>
              <a:t> fortnightly sessions </a:t>
            </a:r>
          </a:p>
          <a:p>
            <a:pPr marL="514350" indent="-514350">
              <a:buFont typeface="Wingdings" panose="05000000000000000000" pitchFamily="2" charset="2"/>
              <a:buChar char="v"/>
            </a:pPr>
            <a:r>
              <a:rPr lang="en-GB" b="1" dirty="0"/>
              <a:t>Growing New Roots</a:t>
            </a:r>
            <a:r>
              <a:rPr lang="en-GB" dirty="0"/>
              <a:t> therapeutic outdoor sessions</a:t>
            </a:r>
            <a:endParaRPr lang="en-GB" b="1" dirty="0"/>
          </a:p>
          <a:p>
            <a:pPr marL="514350" indent="-514350">
              <a:buFont typeface="Wingdings" panose="05000000000000000000" pitchFamily="2" charset="2"/>
              <a:buChar char="v"/>
            </a:pPr>
            <a:r>
              <a:rPr lang="en-GB" b="1" dirty="0"/>
              <a:t>Green Wellbeing Alliance </a:t>
            </a:r>
            <a:r>
              <a:rPr lang="en-GB" dirty="0"/>
              <a:t>collaboration </a:t>
            </a:r>
          </a:p>
        </p:txBody>
      </p:sp>
      <p:sp>
        <p:nvSpPr>
          <p:cNvPr id="4" name="Slide Number Placeholder 3">
            <a:extLst>
              <a:ext uri="{FF2B5EF4-FFF2-40B4-BE49-F238E27FC236}">
                <a16:creationId xmlns:a16="http://schemas.microsoft.com/office/drawing/2014/main" id="{14CE8A3D-50EA-49E0-93E4-32B60BA697EE}"/>
              </a:ext>
            </a:extLst>
          </p:cNvPr>
          <p:cNvSpPr>
            <a:spLocks noGrp="1"/>
          </p:cNvSpPr>
          <p:nvPr>
            <p:ph type="sldNum" sz="quarter" idx="12"/>
          </p:nvPr>
        </p:nvSpPr>
        <p:spPr/>
        <p:txBody>
          <a:bodyPr/>
          <a:lstStyle/>
          <a:p>
            <a:fld id="{FEF5E39F-D727-1048-989D-26DDB3E72132}" type="slidenum">
              <a:rPr lang="en-US" smtClean="0"/>
              <a:pPr/>
              <a:t>2</a:t>
            </a:fld>
            <a:endParaRPr lang="en-US" dirty="0"/>
          </a:p>
        </p:txBody>
      </p:sp>
      <p:pic>
        <p:nvPicPr>
          <p:cNvPr id="15" name="Content Placeholder 6">
            <a:extLst>
              <a:ext uri="{FF2B5EF4-FFF2-40B4-BE49-F238E27FC236}">
                <a16:creationId xmlns:a16="http://schemas.microsoft.com/office/drawing/2014/main" id="{BD1F59A1-E198-40B3-9A85-5C6AEA4F4446}"/>
              </a:ext>
            </a:extLst>
          </p:cNvPr>
          <p:cNvPicPr>
            <a:picLocks noChangeAspect="1"/>
          </p:cNvPicPr>
          <p:nvPr/>
        </p:nvPicPr>
        <p:blipFill rotWithShape="1">
          <a:blip r:embed="rId3"/>
          <a:srcRect b="28156"/>
          <a:stretch/>
        </p:blipFill>
        <p:spPr>
          <a:xfrm>
            <a:off x="5625717" y="2028720"/>
            <a:ext cx="5697635" cy="4093413"/>
          </a:xfrm>
          <a:prstGeom prst="rect">
            <a:avLst/>
          </a:prstGeom>
        </p:spPr>
      </p:pic>
    </p:spTree>
    <p:extLst>
      <p:ext uri="{BB962C8B-B14F-4D97-AF65-F5344CB8AC3E}">
        <p14:creationId xmlns:p14="http://schemas.microsoft.com/office/powerpoint/2010/main" val="564054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4CAB4-8045-49CE-B56A-437EA3A5D354}"/>
              </a:ext>
            </a:extLst>
          </p:cNvPr>
          <p:cNvSpPr>
            <a:spLocks noGrp="1"/>
          </p:cNvSpPr>
          <p:nvPr>
            <p:ph type="title"/>
          </p:nvPr>
        </p:nvSpPr>
        <p:spPr/>
        <p:txBody>
          <a:bodyPr/>
          <a:lstStyle/>
          <a:p>
            <a:r>
              <a:rPr lang="en-GB" dirty="0"/>
              <a:t>Food Strategy themes – have your say</a:t>
            </a:r>
          </a:p>
        </p:txBody>
      </p:sp>
      <p:sp>
        <p:nvSpPr>
          <p:cNvPr id="6" name="Content Placeholder 5">
            <a:extLst>
              <a:ext uri="{FF2B5EF4-FFF2-40B4-BE49-F238E27FC236}">
                <a16:creationId xmlns:a16="http://schemas.microsoft.com/office/drawing/2014/main" id="{80E68790-1374-4664-A273-DA9860141F96}"/>
              </a:ext>
            </a:extLst>
          </p:cNvPr>
          <p:cNvSpPr>
            <a:spLocks noGrp="1"/>
          </p:cNvSpPr>
          <p:nvPr>
            <p:ph idx="1"/>
          </p:nvPr>
        </p:nvSpPr>
        <p:spPr/>
        <p:txBody>
          <a:bodyPr/>
          <a:lstStyle/>
          <a:p>
            <a:pPr marL="457200" indent="-457200">
              <a:buFont typeface="Wingdings" panose="05000000000000000000" pitchFamily="2" charset="2"/>
              <a:buChar char="v"/>
            </a:pPr>
            <a:r>
              <a:rPr lang="en-GB" dirty="0"/>
              <a:t>Process identified 7 key themes</a:t>
            </a:r>
          </a:p>
          <a:p>
            <a:pPr marL="457200" indent="-457200">
              <a:buFont typeface="Wingdings" panose="05000000000000000000" pitchFamily="2" charset="2"/>
              <a:buChar char="v"/>
            </a:pPr>
            <a:r>
              <a:rPr lang="en-GB" dirty="0"/>
              <a:t>Using dots you get 4 votes to say what you think is the priority</a:t>
            </a:r>
          </a:p>
          <a:p>
            <a:pPr marL="457200" indent="-457200">
              <a:buFont typeface="Wingdings" panose="05000000000000000000" pitchFamily="2" charset="2"/>
              <a:buChar char="v"/>
            </a:pPr>
            <a:r>
              <a:rPr lang="en-GB" dirty="0"/>
              <a:t>Don’t put all your dots on the same thing!</a:t>
            </a:r>
          </a:p>
        </p:txBody>
      </p:sp>
      <p:sp>
        <p:nvSpPr>
          <p:cNvPr id="5" name="Slide Number Placeholder 4">
            <a:extLst>
              <a:ext uri="{FF2B5EF4-FFF2-40B4-BE49-F238E27FC236}">
                <a16:creationId xmlns:a16="http://schemas.microsoft.com/office/drawing/2014/main" id="{51524ED5-3648-427D-B0C9-8A2369C1FA38}"/>
              </a:ext>
            </a:extLst>
          </p:cNvPr>
          <p:cNvSpPr>
            <a:spLocks noGrp="1"/>
          </p:cNvSpPr>
          <p:nvPr>
            <p:ph type="sldNum" sz="quarter" idx="4294967295"/>
          </p:nvPr>
        </p:nvSpPr>
        <p:spPr>
          <a:xfrm>
            <a:off x="7721600" y="344488"/>
            <a:ext cx="4470400" cy="365125"/>
          </a:xfrm>
        </p:spPr>
        <p:txBody>
          <a:bodyPr/>
          <a:lstStyle/>
          <a:p>
            <a:fld id="{FEF5E39F-D727-1048-989D-26DDB3E72132}" type="slidenum">
              <a:rPr lang="en-US" smtClean="0"/>
              <a:pPr/>
              <a:t>20</a:t>
            </a:fld>
            <a:endParaRPr lang="en-US" dirty="0"/>
          </a:p>
        </p:txBody>
      </p:sp>
    </p:spTree>
    <p:extLst>
      <p:ext uri="{BB962C8B-B14F-4D97-AF65-F5344CB8AC3E}">
        <p14:creationId xmlns:p14="http://schemas.microsoft.com/office/powerpoint/2010/main" val="548582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C0441-40A7-42F7-AD4C-B8364A7D3C3C}"/>
              </a:ext>
            </a:extLst>
          </p:cNvPr>
          <p:cNvSpPr>
            <a:spLocks noGrp="1"/>
          </p:cNvSpPr>
          <p:nvPr>
            <p:ph type="title"/>
          </p:nvPr>
        </p:nvSpPr>
        <p:spPr>
          <a:xfrm>
            <a:off x="391026" y="992214"/>
            <a:ext cx="4491790" cy="1084065"/>
          </a:xfrm>
        </p:spPr>
        <p:txBody>
          <a:bodyPr>
            <a:normAutofit fontScale="90000"/>
          </a:bodyPr>
          <a:lstStyle/>
          <a:p>
            <a:r>
              <a:rPr lang="en-GB" dirty="0"/>
              <a:t>Community Composting</a:t>
            </a:r>
          </a:p>
        </p:txBody>
      </p:sp>
      <p:pic>
        <p:nvPicPr>
          <p:cNvPr id="8" name="Content Placeholder 7">
            <a:extLst>
              <a:ext uri="{FF2B5EF4-FFF2-40B4-BE49-F238E27FC236}">
                <a16:creationId xmlns:a16="http://schemas.microsoft.com/office/drawing/2014/main" id="{743A4A83-83E7-4C5C-B67B-1D5086C5C876}"/>
              </a:ext>
            </a:extLst>
          </p:cNvPr>
          <p:cNvPicPr>
            <a:picLocks noGrp="1" noChangeAspect="1"/>
          </p:cNvPicPr>
          <p:nvPr>
            <p:ph sz="half" idx="1"/>
          </p:nvPr>
        </p:nvPicPr>
        <p:blipFill>
          <a:blip r:embed="rId2"/>
          <a:stretch>
            <a:fillRect/>
          </a:stretch>
        </p:blipFill>
        <p:spPr>
          <a:xfrm>
            <a:off x="332873" y="2394342"/>
            <a:ext cx="5384800" cy="4038600"/>
          </a:xfrm>
        </p:spPr>
      </p:pic>
      <p:pic>
        <p:nvPicPr>
          <p:cNvPr id="6" name="Content Placeholder 5">
            <a:extLst>
              <a:ext uri="{FF2B5EF4-FFF2-40B4-BE49-F238E27FC236}">
                <a16:creationId xmlns:a16="http://schemas.microsoft.com/office/drawing/2014/main" id="{2278AC55-7254-430E-8DEB-C772B1FBBFD8}"/>
              </a:ext>
            </a:extLst>
          </p:cNvPr>
          <p:cNvPicPr>
            <a:picLocks noGrp="1" noChangeAspect="1"/>
          </p:cNvPicPr>
          <p:nvPr>
            <p:ph sz="half" idx="2"/>
          </p:nvPr>
        </p:nvPicPr>
        <p:blipFill rotWithShape="1">
          <a:blip r:embed="rId3"/>
          <a:srcRect l="7011" t="21198" r="4966"/>
          <a:stretch/>
        </p:blipFill>
        <p:spPr>
          <a:xfrm>
            <a:off x="4940969" y="730043"/>
            <a:ext cx="7251031" cy="3328598"/>
          </a:xfrm>
          <a:prstGeom prst="rect">
            <a:avLst/>
          </a:prstGeom>
        </p:spPr>
      </p:pic>
      <p:sp>
        <p:nvSpPr>
          <p:cNvPr id="5" name="Slide Number Placeholder 4">
            <a:extLst>
              <a:ext uri="{FF2B5EF4-FFF2-40B4-BE49-F238E27FC236}">
                <a16:creationId xmlns:a16="http://schemas.microsoft.com/office/drawing/2014/main" id="{1DAF0816-2289-4825-9689-4363595766A9}"/>
              </a:ext>
            </a:extLst>
          </p:cNvPr>
          <p:cNvSpPr>
            <a:spLocks noGrp="1"/>
          </p:cNvSpPr>
          <p:nvPr>
            <p:ph type="sldNum" sz="quarter" idx="12"/>
          </p:nvPr>
        </p:nvSpPr>
        <p:spPr/>
        <p:txBody>
          <a:bodyPr/>
          <a:lstStyle/>
          <a:p>
            <a:fld id="{FEF5E39F-D727-1048-989D-26DDB3E72132}" type="slidenum">
              <a:rPr lang="en-US" smtClean="0"/>
              <a:pPr/>
              <a:t>3</a:t>
            </a:fld>
            <a:endParaRPr lang="en-US" dirty="0"/>
          </a:p>
        </p:txBody>
      </p:sp>
      <p:sp>
        <p:nvSpPr>
          <p:cNvPr id="9" name="TextBox 8">
            <a:extLst>
              <a:ext uri="{FF2B5EF4-FFF2-40B4-BE49-F238E27FC236}">
                <a16:creationId xmlns:a16="http://schemas.microsoft.com/office/drawing/2014/main" id="{BD62F174-C48F-4E3C-A7A3-028B056B930D}"/>
              </a:ext>
            </a:extLst>
          </p:cNvPr>
          <p:cNvSpPr txBox="1"/>
          <p:nvPr/>
        </p:nvSpPr>
        <p:spPr>
          <a:xfrm>
            <a:off x="6096000" y="4413642"/>
            <a:ext cx="5384800" cy="1938992"/>
          </a:xfrm>
          <a:prstGeom prst="rect">
            <a:avLst/>
          </a:prstGeom>
          <a:noFill/>
        </p:spPr>
        <p:txBody>
          <a:bodyPr wrap="square" rtlCol="0">
            <a:spAutoFit/>
          </a:bodyPr>
          <a:lstStyle/>
          <a:p>
            <a:r>
              <a:rPr lang="en-GB" sz="2400" b="1" dirty="0"/>
              <a:t>54 schemes – more that 1100 households</a:t>
            </a:r>
          </a:p>
          <a:p>
            <a:endParaRPr lang="en-GB" sz="2400" b="1" dirty="0"/>
          </a:p>
          <a:p>
            <a:r>
              <a:rPr lang="en-GB" sz="2400" b="1" dirty="0"/>
              <a:t>Waiting list but currently no funding for new schemes</a:t>
            </a:r>
          </a:p>
        </p:txBody>
      </p:sp>
    </p:spTree>
    <p:extLst>
      <p:ext uri="{BB962C8B-B14F-4D97-AF65-F5344CB8AC3E}">
        <p14:creationId xmlns:p14="http://schemas.microsoft.com/office/powerpoint/2010/main" val="2413643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6AC2-A2A4-418E-A077-420FD3DA5712}"/>
              </a:ext>
            </a:extLst>
          </p:cNvPr>
          <p:cNvSpPr>
            <a:spLocks noGrp="1"/>
          </p:cNvSpPr>
          <p:nvPr>
            <p:ph type="title"/>
          </p:nvPr>
        </p:nvSpPr>
        <p:spPr/>
        <p:txBody>
          <a:bodyPr>
            <a:normAutofit fontScale="90000"/>
          </a:bodyPr>
          <a:lstStyle/>
          <a:p>
            <a:r>
              <a:rPr lang="en-GB" dirty="0"/>
              <a:t>Community Kitchen - </a:t>
            </a:r>
            <a:r>
              <a:rPr lang="en-US" dirty="0"/>
              <a:t>By end of 2023 15,000 meals had been shared at our dining table</a:t>
            </a:r>
            <a:endParaRPr lang="en-GB" dirty="0"/>
          </a:p>
        </p:txBody>
      </p:sp>
      <p:pic>
        <p:nvPicPr>
          <p:cNvPr id="11" name="Content Placeholder 10">
            <a:extLst>
              <a:ext uri="{FF2B5EF4-FFF2-40B4-BE49-F238E27FC236}">
                <a16:creationId xmlns:a16="http://schemas.microsoft.com/office/drawing/2014/main" id="{08A31201-B958-46F8-B181-91688ACCE644}"/>
              </a:ext>
            </a:extLst>
          </p:cNvPr>
          <p:cNvPicPr>
            <a:picLocks noGrp="1" noChangeAspect="1"/>
          </p:cNvPicPr>
          <p:nvPr>
            <p:ph sz="half" idx="2"/>
          </p:nvPr>
        </p:nvPicPr>
        <p:blipFill>
          <a:blip r:embed="rId3"/>
          <a:stretch>
            <a:fillRect/>
          </a:stretch>
        </p:blipFill>
        <p:spPr>
          <a:xfrm>
            <a:off x="6597204" y="2199104"/>
            <a:ext cx="2432837" cy="3238617"/>
          </a:xfrm>
        </p:spPr>
      </p:pic>
      <p:sp>
        <p:nvSpPr>
          <p:cNvPr id="5" name="Slide Number Placeholder 4">
            <a:extLst>
              <a:ext uri="{FF2B5EF4-FFF2-40B4-BE49-F238E27FC236}">
                <a16:creationId xmlns:a16="http://schemas.microsoft.com/office/drawing/2014/main" id="{504ED4BB-9A08-486B-B324-5CD7A0D4765F}"/>
              </a:ext>
            </a:extLst>
          </p:cNvPr>
          <p:cNvSpPr>
            <a:spLocks noGrp="1"/>
          </p:cNvSpPr>
          <p:nvPr>
            <p:ph type="sldNum" sz="quarter" idx="12"/>
          </p:nvPr>
        </p:nvSpPr>
        <p:spPr/>
        <p:txBody>
          <a:bodyPr/>
          <a:lstStyle/>
          <a:p>
            <a:fld id="{FEF5E39F-D727-1048-989D-26DDB3E72132}" type="slidenum">
              <a:rPr lang="en-US" smtClean="0"/>
              <a:pPr/>
              <a:t>4</a:t>
            </a:fld>
            <a:endParaRPr lang="en-US" dirty="0"/>
          </a:p>
        </p:txBody>
      </p:sp>
      <p:pic>
        <p:nvPicPr>
          <p:cNvPr id="9" name="Content Placeholder 8">
            <a:extLst>
              <a:ext uri="{FF2B5EF4-FFF2-40B4-BE49-F238E27FC236}">
                <a16:creationId xmlns:a16="http://schemas.microsoft.com/office/drawing/2014/main" id="{104DAB1B-130B-40B9-8243-86BAF8469682}"/>
              </a:ext>
            </a:extLst>
          </p:cNvPr>
          <p:cNvPicPr>
            <a:picLocks noGrp="1" noChangeAspect="1"/>
          </p:cNvPicPr>
          <p:nvPr>
            <p:ph sz="half" idx="1"/>
          </p:nvPr>
        </p:nvPicPr>
        <p:blipFill>
          <a:blip r:embed="rId4"/>
          <a:stretch>
            <a:fillRect/>
          </a:stretch>
        </p:blipFill>
        <p:spPr bwMode="auto">
          <a:xfrm>
            <a:off x="193319" y="2149667"/>
            <a:ext cx="4855711" cy="32386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D2CFEC1-B9F1-4556-AEAB-E16E14905D4B}"/>
              </a:ext>
            </a:extLst>
          </p:cNvPr>
          <p:cNvPicPr>
            <a:picLocks noChangeAspect="1"/>
          </p:cNvPicPr>
          <p:nvPr/>
        </p:nvPicPr>
        <p:blipFill>
          <a:blip r:embed="rId5"/>
          <a:stretch>
            <a:fillRect/>
          </a:stretch>
        </p:blipFill>
        <p:spPr>
          <a:xfrm>
            <a:off x="2905967" y="4397175"/>
            <a:ext cx="3691237" cy="2460825"/>
          </a:xfrm>
          <a:prstGeom prst="rect">
            <a:avLst/>
          </a:prstGeom>
        </p:spPr>
      </p:pic>
      <p:pic>
        <p:nvPicPr>
          <p:cNvPr id="14" name="Picture 13">
            <a:extLst>
              <a:ext uri="{FF2B5EF4-FFF2-40B4-BE49-F238E27FC236}">
                <a16:creationId xmlns:a16="http://schemas.microsoft.com/office/drawing/2014/main" id="{BE2090D2-3C07-42A3-AAE8-77827C15AD2C}"/>
              </a:ext>
            </a:extLst>
          </p:cNvPr>
          <p:cNvPicPr>
            <a:picLocks noChangeAspect="1"/>
          </p:cNvPicPr>
          <p:nvPr/>
        </p:nvPicPr>
        <p:blipFill>
          <a:blip r:embed="rId6"/>
          <a:stretch>
            <a:fillRect/>
          </a:stretch>
        </p:blipFill>
        <p:spPr>
          <a:xfrm>
            <a:off x="8097364" y="4257675"/>
            <a:ext cx="3781425" cy="2600325"/>
          </a:xfrm>
          <a:prstGeom prst="rect">
            <a:avLst/>
          </a:prstGeom>
        </p:spPr>
      </p:pic>
    </p:spTree>
    <p:extLst>
      <p:ext uri="{BB962C8B-B14F-4D97-AF65-F5344CB8AC3E}">
        <p14:creationId xmlns:p14="http://schemas.microsoft.com/office/powerpoint/2010/main" val="3856117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A83F-44EB-421F-A193-0F2C857F6F66}"/>
              </a:ext>
            </a:extLst>
          </p:cNvPr>
          <p:cNvSpPr>
            <a:spLocks noGrp="1"/>
          </p:cNvSpPr>
          <p:nvPr>
            <p:ph type="title"/>
          </p:nvPr>
        </p:nvSpPr>
        <p:spPr>
          <a:xfrm>
            <a:off x="344905" y="527315"/>
            <a:ext cx="10972800" cy="1084065"/>
          </a:xfrm>
        </p:spPr>
        <p:txBody>
          <a:bodyPr>
            <a:normAutofit fontScale="90000"/>
          </a:bodyPr>
          <a:lstStyle/>
          <a:p>
            <a:r>
              <a:rPr lang="en-GB" dirty="0"/>
              <a:t>Emergency Food Network / Affordable Food Network</a:t>
            </a:r>
          </a:p>
        </p:txBody>
      </p:sp>
      <p:sp>
        <p:nvSpPr>
          <p:cNvPr id="3" name="Content Placeholder 2">
            <a:extLst>
              <a:ext uri="{FF2B5EF4-FFF2-40B4-BE49-F238E27FC236}">
                <a16:creationId xmlns:a16="http://schemas.microsoft.com/office/drawing/2014/main" id="{FA6C49E9-D42B-4122-A0E9-42D406FA5E7C}"/>
              </a:ext>
            </a:extLst>
          </p:cNvPr>
          <p:cNvSpPr>
            <a:spLocks noGrp="1"/>
          </p:cNvSpPr>
          <p:nvPr>
            <p:ph sz="half" idx="1"/>
          </p:nvPr>
        </p:nvSpPr>
        <p:spPr/>
        <p:txBody>
          <a:bodyPr>
            <a:normAutofit lnSpcReduction="10000"/>
          </a:bodyPr>
          <a:lstStyle/>
          <a:p>
            <a:pPr marL="457200" indent="-457200">
              <a:buFont typeface="Wingdings" panose="05000000000000000000" pitchFamily="2" charset="2"/>
              <a:buChar char="v"/>
            </a:pPr>
            <a:r>
              <a:rPr lang="en-GB" dirty="0"/>
              <a:t>Network meetings</a:t>
            </a:r>
          </a:p>
          <a:p>
            <a:pPr marL="457200" indent="-457200">
              <a:buFont typeface="Wingdings" panose="05000000000000000000" pitchFamily="2" charset="2"/>
              <a:buChar char="v"/>
            </a:pPr>
            <a:r>
              <a:rPr lang="en-GB" dirty="0"/>
              <a:t>Action Learning Sets</a:t>
            </a:r>
          </a:p>
          <a:p>
            <a:pPr marL="457200" indent="-457200">
              <a:buFont typeface="Wingdings" panose="05000000000000000000" pitchFamily="2" charset="2"/>
              <a:buChar char="v"/>
            </a:pPr>
            <a:r>
              <a:rPr lang="en-GB" dirty="0"/>
              <a:t>Specific research </a:t>
            </a:r>
            <a:r>
              <a:rPr lang="en-GB" dirty="0" err="1"/>
              <a:t>eg</a:t>
            </a:r>
            <a:r>
              <a:rPr lang="en-GB" dirty="0"/>
              <a:t> into needs of people with disabilities and health conditions</a:t>
            </a:r>
          </a:p>
          <a:p>
            <a:pPr marL="457200" indent="-457200">
              <a:buFont typeface="Wingdings" panose="05000000000000000000" pitchFamily="2" charset="2"/>
              <a:buChar char="v"/>
            </a:pPr>
            <a:r>
              <a:rPr lang="en-GB" dirty="0"/>
              <a:t>Link to Brighton &amp; Hove City Council</a:t>
            </a:r>
          </a:p>
          <a:p>
            <a:pPr marL="457200" indent="-457200">
              <a:buFont typeface="Wingdings" panose="05000000000000000000" pitchFamily="2" charset="2"/>
              <a:buChar char="v"/>
            </a:pPr>
            <a:r>
              <a:rPr lang="en-GB" dirty="0"/>
              <a:t>Food SOS</a:t>
            </a:r>
          </a:p>
          <a:p>
            <a:pPr marL="457200" indent="-457200">
              <a:buFont typeface="Wingdings" panose="05000000000000000000" pitchFamily="2" charset="2"/>
              <a:buChar char="v"/>
            </a:pPr>
            <a:r>
              <a:rPr lang="en-GB" dirty="0"/>
              <a:t>Survey</a:t>
            </a:r>
          </a:p>
        </p:txBody>
      </p:sp>
      <p:sp>
        <p:nvSpPr>
          <p:cNvPr id="5" name="Slide Number Placeholder 4">
            <a:extLst>
              <a:ext uri="{FF2B5EF4-FFF2-40B4-BE49-F238E27FC236}">
                <a16:creationId xmlns:a16="http://schemas.microsoft.com/office/drawing/2014/main" id="{AD9512D0-E89C-4D7A-A1D4-DCEC568294C0}"/>
              </a:ext>
            </a:extLst>
          </p:cNvPr>
          <p:cNvSpPr>
            <a:spLocks noGrp="1"/>
          </p:cNvSpPr>
          <p:nvPr>
            <p:ph type="sldNum" sz="quarter" idx="12"/>
          </p:nvPr>
        </p:nvSpPr>
        <p:spPr/>
        <p:txBody>
          <a:bodyPr/>
          <a:lstStyle/>
          <a:p>
            <a:fld id="{FEF5E39F-D727-1048-989D-26DDB3E72132}" type="slidenum">
              <a:rPr lang="en-US" smtClean="0"/>
              <a:pPr/>
              <a:t>5</a:t>
            </a:fld>
            <a:endParaRPr lang="en-US" dirty="0"/>
          </a:p>
        </p:txBody>
      </p:sp>
      <p:sp>
        <p:nvSpPr>
          <p:cNvPr id="6" name="AutoShape 2" descr="https://ukc-powerpoint.officeapps.live.com/pods/GetClipboardImage.ashx?Id=5d221f18-6dff-4e1c-9a42-18427c7b905e&amp;DC=GUK1&amp;pkey=07607a65-9d14-41a4-bdbc-0da9decede8c&amp;wdwaccluster=GUK1">
            <a:extLst>
              <a:ext uri="{FF2B5EF4-FFF2-40B4-BE49-F238E27FC236}">
                <a16:creationId xmlns:a16="http://schemas.microsoft.com/office/drawing/2014/main" id="{2C0A90AC-9C41-475C-B1A7-BA6772696B2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Content Placeholder 8">
            <a:extLst>
              <a:ext uri="{FF2B5EF4-FFF2-40B4-BE49-F238E27FC236}">
                <a16:creationId xmlns:a16="http://schemas.microsoft.com/office/drawing/2014/main" id="{9002A5E7-60B7-4DB9-BC24-B58C409679B0}"/>
              </a:ext>
            </a:extLst>
          </p:cNvPr>
          <p:cNvPicPr>
            <a:picLocks noGrp="1" noChangeAspect="1"/>
          </p:cNvPicPr>
          <p:nvPr>
            <p:ph sz="half" idx="2"/>
          </p:nvPr>
        </p:nvPicPr>
        <p:blipFill>
          <a:blip r:embed="rId3"/>
          <a:stretch>
            <a:fillRect/>
          </a:stretch>
        </p:blipFill>
        <p:spPr>
          <a:xfrm>
            <a:off x="6197600" y="2273684"/>
            <a:ext cx="5384800" cy="4041008"/>
          </a:xfrm>
        </p:spPr>
      </p:pic>
    </p:spTree>
    <p:extLst>
      <p:ext uri="{BB962C8B-B14F-4D97-AF65-F5344CB8AC3E}">
        <p14:creationId xmlns:p14="http://schemas.microsoft.com/office/powerpoint/2010/main" val="227606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ECAC51-8D0F-4179-8104-786430B89859}"/>
              </a:ext>
            </a:extLst>
          </p:cNvPr>
          <p:cNvSpPr>
            <a:spLocks noGrp="1"/>
          </p:cNvSpPr>
          <p:nvPr>
            <p:ph type="title"/>
          </p:nvPr>
        </p:nvSpPr>
        <p:spPr>
          <a:xfrm>
            <a:off x="2294021" y="344753"/>
            <a:ext cx="10972800" cy="1084065"/>
          </a:xfrm>
        </p:spPr>
        <p:txBody>
          <a:bodyPr/>
          <a:lstStyle/>
          <a:p>
            <a:r>
              <a:rPr lang="en-GB" dirty="0"/>
              <a:t>EFN survey results 2024</a:t>
            </a:r>
          </a:p>
        </p:txBody>
      </p:sp>
      <p:sp>
        <p:nvSpPr>
          <p:cNvPr id="7" name="Content Placeholder 6">
            <a:extLst>
              <a:ext uri="{FF2B5EF4-FFF2-40B4-BE49-F238E27FC236}">
                <a16:creationId xmlns:a16="http://schemas.microsoft.com/office/drawing/2014/main" id="{89709590-E5B4-4182-A1DB-FB241B815D10}"/>
              </a:ext>
            </a:extLst>
          </p:cNvPr>
          <p:cNvSpPr>
            <a:spLocks noGrp="1"/>
          </p:cNvSpPr>
          <p:nvPr>
            <p:ph idx="1"/>
          </p:nvPr>
        </p:nvSpPr>
        <p:spPr>
          <a:xfrm>
            <a:off x="360947" y="1611379"/>
            <a:ext cx="11466095" cy="5631632"/>
          </a:xfrm>
        </p:spPr>
        <p:txBody>
          <a:bodyPr>
            <a:normAutofit fontScale="77500" lnSpcReduction="20000"/>
          </a:bodyPr>
          <a:lstStyle/>
          <a:p>
            <a:pPr fontAlgn="base"/>
            <a:r>
              <a:rPr lang="en-GB" b="1" dirty="0"/>
              <a:t>Figures are still consistent with the high level of demand reported last year </a:t>
            </a:r>
            <a:r>
              <a:rPr lang="en-GB" dirty="0"/>
              <a:t>​</a:t>
            </a:r>
          </a:p>
          <a:p>
            <a:pPr marL="457200" indent="-457200" fontAlgn="base">
              <a:buFont typeface="Arial" panose="020B0604020202020204" pitchFamily="34" charset="0"/>
              <a:buChar char="•"/>
            </a:pPr>
            <a:r>
              <a:rPr lang="en-GB" dirty="0"/>
              <a:t>During one week in July 2024, 45 food projects supported around</a:t>
            </a:r>
            <a:r>
              <a:rPr lang="en-GB" b="1" dirty="0"/>
              <a:t> 6,300 beneficiaries</a:t>
            </a:r>
            <a:endParaRPr lang="en-GB" dirty="0"/>
          </a:p>
          <a:p>
            <a:pPr marL="457200" indent="-457200" fontAlgn="base">
              <a:buFont typeface="Arial" panose="020B0604020202020204" pitchFamily="34" charset="0"/>
              <a:buChar char="•"/>
            </a:pPr>
            <a:r>
              <a:rPr lang="en-GB" dirty="0"/>
              <a:t>This is a similar figure to the 6,400 beneficiaries supported in 2023 but still considerably higher than the 5159 people supported in 2022.  </a:t>
            </a:r>
          </a:p>
          <a:p>
            <a:pPr marL="457200" indent="-457200" fontAlgn="base">
              <a:buFont typeface="Arial" panose="020B0604020202020204" pitchFamily="34" charset="0"/>
              <a:buChar char="•"/>
            </a:pPr>
            <a:r>
              <a:rPr lang="en-GB" dirty="0"/>
              <a:t>Overall, projects reported </a:t>
            </a:r>
            <a:r>
              <a:rPr lang="en-GB" b="1" dirty="0"/>
              <a:t>over half of people using their services were doing so on an ongoing basis,</a:t>
            </a:r>
            <a:r>
              <a:rPr lang="en-GB" dirty="0"/>
              <a:t> a similar level as in 2023. </a:t>
            </a:r>
          </a:p>
          <a:p>
            <a:pPr marL="457200" indent="-457200" fontAlgn="base">
              <a:buFont typeface="Arial" panose="020B0604020202020204" pitchFamily="34" charset="0"/>
              <a:buChar char="•"/>
            </a:pPr>
            <a:r>
              <a:rPr lang="en-GB" dirty="0"/>
              <a:t>Supporting this food provision and surplus food distribution are a </a:t>
            </a:r>
            <a:r>
              <a:rPr lang="en-GB" b="1" dirty="0"/>
              <a:t>huge team of volunteers</a:t>
            </a:r>
            <a:r>
              <a:rPr lang="en-GB" dirty="0"/>
              <a:t>. Volunteers give a total of 3,412 hours each week across 40 of the projects. </a:t>
            </a:r>
          </a:p>
          <a:p>
            <a:pPr marL="457200" indent="-457200" fontAlgn="base">
              <a:buFont typeface="Arial" panose="020B0604020202020204" pitchFamily="34" charset="0"/>
              <a:buChar char="•"/>
            </a:pPr>
            <a:r>
              <a:rPr lang="en-GB" b="1" dirty="0"/>
              <a:t>Spend on food and vouchers</a:t>
            </a:r>
            <a:r>
              <a:rPr lang="en-GB" dirty="0"/>
              <a:t> - Across the city a total of £15,770 was spent on food and vouchers to buy food by 44 projects in a week - </a:t>
            </a:r>
            <a:r>
              <a:rPr lang="en-GB" b="1" dirty="0"/>
              <a:t>that's £820,040 per year. </a:t>
            </a:r>
            <a:r>
              <a:rPr lang="en-GB" dirty="0"/>
              <a:t> The value of this donated and surplus food is not included in this spend figure. </a:t>
            </a:r>
          </a:p>
          <a:p>
            <a:pPr marL="457200" indent="-457200" fontAlgn="base">
              <a:buFont typeface="Arial" panose="020B0604020202020204" pitchFamily="34" charset="0"/>
              <a:buChar char="•"/>
            </a:pPr>
            <a:endParaRPr lang="en-US" dirty="0"/>
          </a:p>
          <a:p>
            <a:endParaRPr lang="en-GB" dirty="0"/>
          </a:p>
        </p:txBody>
      </p:sp>
      <p:sp>
        <p:nvSpPr>
          <p:cNvPr id="5" name="Slide Number Placeholder 4">
            <a:extLst>
              <a:ext uri="{FF2B5EF4-FFF2-40B4-BE49-F238E27FC236}">
                <a16:creationId xmlns:a16="http://schemas.microsoft.com/office/drawing/2014/main" id="{ABD7A8A3-1214-447A-BA86-D1B16AEB9C89}"/>
              </a:ext>
            </a:extLst>
          </p:cNvPr>
          <p:cNvSpPr>
            <a:spLocks noGrp="1"/>
          </p:cNvSpPr>
          <p:nvPr>
            <p:ph type="sldNum" sz="quarter" idx="12"/>
          </p:nvPr>
        </p:nvSpPr>
        <p:spPr/>
        <p:txBody>
          <a:bodyPr/>
          <a:lstStyle/>
          <a:p>
            <a:fld id="{FEF5E39F-D727-1048-989D-26DDB3E72132}" type="slidenum">
              <a:rPr lang="en-US" smtClean="0"/>
              <a:pPr/>
              <a:t>6</a:t>
            </a:fld>
            <a:endParaRPr lang="en-US" dirty="0"/>
          </a:p>
        </p:txBody>
      </p:sp>
    </p:spTree>
    <p:extLst>
      <p:ext uri="{BB962C8B-B14F-4D97-AF65-F5344CB8AC3E}">
        <p14:creationId xmlns:p14="http://schemas.microsoft.com/office/powerpoint/2010/main" val="1384379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E9C4B-ED62-40A4-8E4D-499E35C9C15E}"/>
              </a:ext>
            </a:extLst>
          </p:cNvPr>
          <p:cNvSpPr>
            <a:spLocks noGrp="1"/>
          </p:cNvSpPr>
          <p:nvPr>
            <p:ph type="title"/>
          </p:nvPr>
        </p:nvSpPr>
        <p:spPr/>
        <p:txBody>
          <a:bodyPr>
            <a:normAutofit fontScale="90000"/>
          </a:bodyPr>
          <a:lstStyle/>
          <a:p>
            <a:r>
              <a:rPr lang="en-GB" dirty="0"/>
              <a:t>Land use, farming, local supply chains and connecting city people to food production</a:t>
            </a:r>
          </a:p>
        </p:txBody>
      </p:sp>
      <p:sp>
        <p:nvSpPr>
          <p:cNvPr id="3" name="Content Placeholder 2">
            <a:extLst>
              <a:ext uri="{FF2B5EF4-FFF2-40B4-BE49-F238E27FC236}">
                <a16:creationId xmlns:a16="http://schemas.microsoft.com/office/drawing/2014/main" id="{E60717BC-7989-45C9-B7A3-1E1F6BAFE975}"/>
              </a:ext>
            </a:extLst>
          </p:cNvPr>
          <p:cNvSpPr>
            <a:spLocks noGrp="1"/>
          </p:cNvSpPr>
          <p:nvPr>
            <p:ph sz="half" idx="1"/>
          </p:nvPr>
        </p:nvSpPr>
        <p:spPr/>
        <p:txBody>
          <a:bodyPr>
            <a:normAutofit fontScale="92500" lnSpcReduction="10000"/>
          </a:bodyPr>
          <a:lstStyle/>
          <a:p>
            <a:pPr marL="457200" indent="-457200">
              <a:buFont typeface="Arial" panose="020B0604020202020204" pitchFamily="34" charset="0"/>
              <a:buChar char="•"/>
            </a:pPr>
            <a:r>
              <a:rPr lang="en-GB" b="1" dirty="0"/>
              <a:t>Land Use Plus a</a:t>
            </a:r>
            <a:r>
              <a:rPr lang="en-GB" dirty="0"/>
              <a:t> joined-up approach to land use whereby food production is connected with the environment </a:t>
            </a:r>
            <a:r>
              <a:rPr lang="en-GB" i="1" dirty="0"/>
              <a:t>and </a:t>
            </a:r>
            <a:r>
              <a:rPr lang="en-GB" dirty="0"/>
              <a:t>spaces for people. </a:t>
            </a:r>
          </a:p>
          <a:p>
            <a:pPr marL="457200" indent="-457200">
              <a:buFont typeface="Arial" panose="020B0604020202020204" pitchFamily="34" charset="0"/>
              <a:buChar char="•"/>
            </a:pPr>
            <a:r>
              <a:rPr lang="en-GB" b="1" dirty="0"/>
              <a:t>Sussex Grazed</a:t>
            </a:r>
            <a:r>
              <a:rPr lang="en-GB" dirty="0"/>
              <a:t>. Direct buying meat box scheme building on </a:t>
            </a:r>
            <a:r>
              <a:rPr lang="en-GB" dirty="0" err="1"/>
              <a:t>Sheepshare</a:t>
            </a:r>
            <a:r>
              <a:rPr lang="en-GB" dirty="0"/>
              <a:t> project.</a:t>
            </a:r>
          </a:p>
          <a:p>
            <a:pPr marL="457200" indent="-457200">
              <a:buFont typeface="Arial" panose="020B0604020202020204" pitchFamily="34" charset="0"/>
              <a:buChar char="•"/>
            </a:pPr>
            <a:r>
              <a:rPr lang="en-GB" b="1" dirty="0"/>
              <a:t>Soil in the City</a:t>
            </a:r>
            <a:r>
              <a:rPr lang="en-GB" dirty="0"/>
              <a:t> Opportunities for members of Affordable Food Projects to visit farms </a:t>
            </a:r>
          </a:p>
        </p:txBody>
      </p:sp>
      <p:sp>
        <p:nvSpPr>
          <p:cNvPr id="5" name="Slide Number Placeholder 4">
            <a:extLst>
              <a:ext uri="{FF2B5EF4-FFF2-40B4-BE49-F238E27FC236}">
                <a16:creationId xmlns:a16="http://schemas.microsoft.com/office/drawing/2014/main" id="{AAD2074A-30FB-44EC-9C48-3253AD26295C}"/>
              </a:ext>
            </a:extLst>
          </p:cNvPr>
          <p:cNvSpPr>
            <a:spLocks noGrp="1"/>
          </p:cNvSpPr>
          <p:nvPr>
            <p:ph type="sldNum" sz="quarter" idx="12"/>
          </p:nvPr>
        </p:nvSpPr>
        <p:spPr/>
        <p:txBody>
          <a:bodyPr/>
          <a:lstStyle/>
          <a:p>
            <a:fld id="{FEF5E39F-D727-1048-989D-26DDB3E72132}" type="slidenum">
              <a:rPr lang="en-US" smtClean="0"/>
              <a:pPr/>
              <a:t>7</a:t>
            </a:fld>
            <a:endParaRPr lang="en-US" dirty="0"/>
          </a:p>
        </p:txBody>
      </p:sp>
      <p:pic>
        <p:nvPicPr>
          <p:cNvPr id="9" name="Content Placeholder 8">
            <a:extLst>
              <a:ext uri="{FF2B5EF4-FFF2-40B4-BE49-F238E27FC236}">
                <a16:creationId xmlns:a16="http://schemas.microsoft.com/office/drawing/2014/main" id="{62031C2D-42E0-4203-B70D-3D88370F339A}"/>
              </a:ext>
            </a:extLst>
          </p:cNvPr>
          <p:cNvPicPr>
            <a:picLocks noGrp="1" noChangeAspect="1"/>
          </p:cNvPicPr>
          <p:nvPr>
            <p:ph sz="half" idx="2"/>
          </p:nvPr>
        </p:nvPicPr>
        <p:blipFill>
          <a:blip r:embed="rId3"/>
          <a:stretch>
            <a:fillRect/>
          </a:stretch>
        </p:blipFill>
        <p:spPr>
          <a:xfrm>
            <a:off x="6197600" y="2273684"/>
            <a:ext cx="5384800" cy="4041008"/>
          </a:xfrm>
        </p:spPr>
      </p:pic>
    </p:spTree>
    <p:extLst>
      <p:ext uri="{BB962C8B-B14F-4D97-AF65-F5344CB8AC3E}">
        <p14:creationId xmlns:p14="http://schemas.microsoft.com/office/powerpoint/2010/main" val="3843509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ED2D0-265B-460D-91BB-CA38EDE6E2AD}"/>
              </a:ext>
            </a:extLst>
          </p:cNvPr>
          <p:cNvSpPr>
            <a:spLocks noGrp="1"/>
          </p:cNvSpPr>
          <p:nvPr>
            <p:ph type="title"/>
          </p:nvPr>
        </p:nvSpPr>
        <p:spPr/>
        <p:txBody>
          <a:bodyPr>
            <a:normAutofit fontScale="90000"/>
          </a:bodyPr>
          <a:lstStyle/>
          <a:p>
            <a:r>
              <a:rPr lang="en-GB" dirty="0"/>
              <a:t>Being part of a national and international research and partnerships</a:t>
            </a:r>
          </a:p>
        </p:txBody>
      </p:sp>
      <p:sp>
        <p:nvSpPr>
          <p:cNvPr id="3" name="Content Placeholder 2">
            <a:extLst>
              <a:ext uri="{FF2B5EF4-FFF2-40B4-BE49-F238E27FC236}">
                <a16:creationId xmlns:a16="http://schemas.microsoft.com/office/drawing/2014/main" id="{F91498D5-0624-4B3B-88CB-EDC915A778F1}"/>
              </a:ext>
            </a:extLst>
          </p:cNvPr>
          <p:cNvSpPr>
            <a:spLocks noGrp="1"/>
          </p:cNvSpPr>
          <p:nvPr>
            <p:ph sz="half" idx="1"/>
          </p:nvPr>
        </p:nvSpPr>
        <p:spPr>
          <a:xfrm>
            <a:off x="577262" y="2199104"/>
            <a:ext cx="7062791" cy="3393623"/>
          </a:xfrm>
        </p:spPr>
        <p:txBody>
          <a:bodyPr>
            <a:noAutofit/>
          </a:bodyPr>
          <a:lstStyle/>
          <a:p>
            <a:pPr fontAlgn="base"/>
            <a:r>
              <a:rPr lang="en-GB" sz="2600" b="1" dirty="0" err="1"/>
              <a:t>FoodSEqual</a:t>
            </a:r>
            <a:r>
              <a:rPr lang="en-GB" sz="2600" b="1" dirty="0"/>
              <a:t>. </a:t>
            </a:r>
            <a:r>
              <a:rPr lang="en-GB" sz="2600" dirty="0"/>
              <a:t>UKRI project. </a:t>
            </a:r>
            <a:r>
              <a:rPr lang="en-GB" sz="2600" b="1" dirty="0"/>
              <a:t>4 </a:t>
            </a:r>
            <a:r>
              <a:rPr lang="en-GB" sz="2600" dirty="0"/>
              <a:t>different cities (Brighton, London, Reading, and Plymouth). Community Researchers. Fed into food strategy action plan refresh</a:t>
            </a:r>
          </a:p>
          <a:p>
            <a:pPr fontAlgn="base"/>
            <a:r>
              <a:rPr lang="en-GB" sz="2600" b="1" dirty="0" err="1"/>
              <a:t>EdiCitNet</a:t>
            </a:r>
            <a:r>
              <a:rPr lang="en-GB" sz="2600" dirty="0"/>
              <a:t> – finished including contributing podcasts and films to their learning resource</a:t>
            </a:r>
            <a:endParaRPr lang="en-GB" sz="2600" b="1" dirty="0"/>
          </a:p>
          <a:p>
            <a:pPr fontAlgn="base"/>
            <a:r>
              <a:rPr lang="en-GB" sz="2600" b="1" dirty="0"/>
              <a:t>Cultivate</a:t>
            </a:r>
            <a:r>
              <a:rPr lang="en-GB" sz="2600" dirty="0"/>
              <a:t> – UKRI funded programme led by </a:t>
            </a:r>
          </a:p>
          <a:p>
            <a:pPr fontAlgn="base"/>
            <a:r>
              <a:rPr lang="en-GB" sz="2600" dirty="0"/>
              <a:t>Dublin University about Food Sharing Initiatives </a:t>
            </a:r>
          </a:p>
        </p:txBody>
      </p:sp>
      <p:sp>
        <p:nvSpPr>
          <p:cNvPr id="5" name="Slide Number Placeholder 4">
            <a:extLst>
              <a:ext uri="{FF2B5EF4-FFF2-40B4-BE49-F238E27FC236}">
                <a16:creationId xmlns:a16="http://schemas.microsoft.com/office/drawing/2014/main" id="{8829F9D1-8D4B-4968-8863-C58FD9C89482}"/>
              </a:ext>
            </a:extLst>
          </p:cNvPr>
          <p:cNvSpPr>
            <a:spLocks noGrp="1"/>
          </p:cNvSpPr>
          <p:nvPr>
            <p:ph type="sldNum" sz="quarter" idx="12"/>
          </p:nvPr>
        </p:nvSpPr>
        <p:spPr/>
        <p:txBody>
          <a:bodyPr/>
          <a:lstStyle/>
          <a:p>
            <a:fld id="{FEF5E39F-D727-1048-989D-26DDB3E72132}" type="slidenum">
              <a:rPr lang="en-US" smtClean="0"/>
              <a:pPr/>
              <a:t>8</a:t>
            </a:fld>
            <a:endParaRPr lang="en-US" dirty="0"/>
          </a:p>
        </p:txBody>
      </p:sp>
      <p:pic>
        <p:nvPicPr>
          <p:cNvPr id="6" name="Picture 2" descr="Image">
            <a:extLst>
              <a:ext uri="{FF2B5EF4-FFF2-40B4-BE49-F238E27FC236}">
                <a16:creationId xmlns:a16="http://schemas.microsoft.com/office/drawing/2014/main" id="{2BF15275-51D0-4746-81FF-5E0D5F3DE48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9600404" y="3467417"/>
            <a:ext cx="2165668" cy="21656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09E090C-4327-491F-B578-9D73A9B787E3}"/>
              </a:ext>
            </a:extLst>
          </p:cNvPr>
          <p:cNvPicPr>
            <a:picLocks noChangeAspect="1"/>
          </p:cNvPicPr>
          <p:nvPr/>
        </p:nvPicPr>
        <p:blipFill>
          <a:blip r:embed="rId4"/>
          <a:stretch>
            <a:fillRect/>
          </a:stretch>
        </p:blipFill>
        <p:spPr>
          <a:xfrm>
            <a:off x="9845666" y="1749720"/>
            <a:ext cx="1920406" cy="1426588"/>
          </a:xfrm>
          <a:prstGeom prst="rect">
            <a:avLst/>
          </a:prstGeom>
        </p:spPr>
      </p:pic>
      <p:pic>
        <p:nvPicPr>
          <p:cNvPr id="8" name="Picture 7">
            <a:extLst>
              <a:ext uri="{FF2B5EF4-FFF2-40B4-BE49-F238E27FC236}">
                <a16:creationId xmlns:a16="http://schemas.microsoft.com/office/drawing/2014/main" id="{AB8C44B3-1DC2-4AB4-80AB-6DFBD61DEFD0}"/>
              </a:ext>
            </a:extLst>
          </p:cNvPr>
          <p:cNvPicPr>
            <a:picLocks noChangeAspect="1"/>
          </p:cNvPicPr>
          <p:nvPr/>
        </p:nvPicPr>
        <p:blipFill>
          <a:blip r:embed="rId5"/>
          <a:stretch>
            <a:fillRect/>
          </a:stretch>
        </p:blipFill>
        <p:spPr>
          <a:xfrm>
            <a:off x="7268984" y="1749720"/>
            <a:ext cx="1983554" cy="2295169"/>
          </a:xfrm>
          <a:prstGeom prst="rect">
            <a:avLst/>
          </a:prstGeom>
        </p:spPr>
      </p:pic>
      <p:pic>
        <p:nvPicPr>
          <p:cNvPr id="2050" name="Picture 2" descr="https://attachments.office.net/owa/vic%40bhfood.org.uk/service.svc/s/GetAttachmentThumbnail?id=AAMkADJiMjA2YWM0LWMyZWYtNGNkYy04NjQwLWMxODI1MjMwNWJiOABGAAAAAAAKC956ScUUTL0Dx9OngqFCBwDjGHtURkpzQ6mcNahDm7xjAAAAAAEMAADjGHtURkpzQ6mcNahDm7xjAAUKRVTiAAABEgAQAF8AkZVKYLhJhAAZ%2BtBlkys%3D&amp;thumbnailType=2&amp;token=eyJhbGciOiJSUzI1NiIsImtpZCI6IjczRkI5QkJFRjYzNjc4RDRGN0U4NEI0NDBCQUJCMTJBMzM5RDlGOTgiLCJ0eXAiOiJKV1QiLCJ4NXQiOiJjX3VidnZZMmVOVDM2RXRFQzZ1eEtqT2RuNWcifQ.eyJvcmlnaW4iOiJodHRwczovL291dGxvb2sub2ZmaWNlLmNvbSIsInVjIjoiMjA3ODY3MmJlMDVjNDRmYzgwZGFiMjJjOTM3MjM3YWIiLCJzaWduaW5fc3RhdGUiOiJbXCJrbXNpXCJdIiwidmVyIjoiRXhjaGFuZ2UuQ2FsbGJhY2suVjEiLCJhcHBjdHhzZW5kZXIiOiJPd2FEb3dubG9hZEBkOGY2M2E2Yi0xM2UwLTQ3OTItYWFhOC03NGI3ODMxMjEzNGYiLCJpc3NyaW5nIjoiV1ciLCJhcHBjdHgiOiJ7XCJtc2V4Y2hwcm90XCI6XCJvd2FcIixcInB1aWRcIjpcIjExNTM5MDY2NjEzMDgxNTE3OTVcIixcInNjb3BlXCI6XCJPd2FEb3dubG9hZFwiLFwib2lkXCI6XCIwNTMxZjE5ZS1mOGIwLTQwYWItOTQ4YS05M2EzYTkxODYzODFcIixcInByaW1hcnlzaWRcIjpcIlMtMS01LTIxLTIxMDY3NDU0NTMtMzUyNTQ2Mzk4Ni00NzM3OTE1MDItMTYwOTMwMDRcIn0iLCJuYmYiOjE2OTc2Mjg4MjIsImV4cCI6MTY5NzYyOTQyMiwiaXNzIjoiMDAwMDAwMDItMDAwMC0wZmYxLWNlMDAtMDAwMDAwMDAwMDAwQGQ4ZjYzYTZiLTEzZTAtNDc5Mi1hYWE4LTc0Yjc4MzEyMTM0ZiIsImF1ZCI6IjAwMDAwMDAyLTAwMDAtMGZmMS1jZTAwLTAwMDAwMDAwMDAwMC9hdHRhY2htZW50cy5vZmZpY2UubmV0QGQ4ZjYzYTZiLTEzZTAtNDc5Mi1hYWE4LTc0Yjc4MzEyMTM0ZiIsImhhcHAiOiJvd2EifQ.NE_Mgj5ZVqN7xC6mbaBEZIU6xBZeW99OcXYMUdYEosomVU-m7-vB5Eikp-GHLukz7LFkFAg2IWdpmxI4HnXsoTGqINFfUgr-nWbZg3TJPDW7rIeWxlmbr_-cwEwdnWn2WIskVkLvyy2mxdH9u_AFyHblf9F8OlC9mKBzKS1xZBLcH7jxLQlm1QxjtkEA2kdRKsuUtezG3lwuolRMesPWIPzVjGePLbgg3Zz-QnNql3o8c65MnHey0yEaPAV5OaEVG2BAAPZB2B1unxHIf2xjaiLtGlHJdg65ulvveq6-KOqK-HXwEjHnOG3qo8gmTOhtebzqafDI9esQ-VjR2003LQ&amp;X-OWA-CANARY=GQPNXm7nYES6IgkLazXELNDtpbPOz9sYO3sOiA0uJFjksZ50NMLMKJZ9qGOOCB9NhUIxQ8g_Yxk.&amp;owa=outlook.office.com&amp;scriptVer=20231006004.18&amp;animation=true">
            <a:extLst>
              <a:ext uri="{FF2B5EF4-FFF2-40B4-BE49-F238E27FC236}">
                <a16:creationId xmlns:a16="http://schemas.microsoft.com/office/drawing/2014/main" id="{2A5352E4-B69B-43F6-9D60-11D58EEEAD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8984" y="4484003"/>
            <a:ext cx="2733093" cy="1915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107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238FB-3562-43BA-8AE8-3A1C6289A87B}"/>
              </a:ext>
            </a:extLst>
          </p:cNvPr>
          <p:cNvSpPr>
            <a:spLocks noGrp="1"/>
          </p:cNvSpPr>
          <p:nvPr>
            <p:ph type="title"/>
          </p:nvPr>
        </p:nvSpPr>
        <p:spPr/>
        <p:txBody>
          <a:bodyPr>
            <a:normAutofit fontScale="90000"/>
          </a:bodyPr>
          <a:lstStyle/>
          <a:p>
            <a:r>
              <a:rPr lang="en-GB" dirty="0"/>
              <a:t>Food Use Places – secured funding for 4 years work from Climate Action fund</a:t>
            </a:r>
          </a:p>
        </p:txBody>
      </p:sp>
      <p:pic>
        <p:nvPicPr>
          <p:cNvPr id="12" name="Content Placeholder 11">
            <a:extLst>
              <a:ext uri="{FF2B5EF4-FFF2-40B4-BE49-F238E27FC236}">
                <a16:creationId xmlns:a16="http://schemas.microsoft.com/office/drawing/2014/main" id="{3D5968D9-E229-4C84-806A-A7D9F61F774A}"/>
              </a:ext>
            </a:extLst>
          </p:cNvPr>
          <p:cNvPicPr>
            <a:picLocks noGrp="1" noChangeAspect="1"/>
          </p:cNvPicPr>
          <p:nvPr>
            <p:ph sz="half" idx="1"/>
          </p:nvPr>
        </p:nvPicPr>
        <p:blipFill>
          <a:blip r:embed="rId3"/>
          <a:stretch>
            <a:fillRect/>
          </a:stretch>
        </p:blipFill>
        <p:spPr>
          <a:xfrm>
            <a:off x="609600" y="2274888"/>
            <a:ext cx="5384800" cy="4038600"/>
          </a:xfrm>
        </p:spPr>
      </p:pic>
      <p:sp>
        <p:nvSpPr>
          <p:cNvPr id="5" name="Slide Number Placeholder 4">
            <a:extLst>
              <a:ext uri="{FF2B5EF4-FFF2-40B4-BE49-F238E27FC236}">
                <a16:creationId xmlns:a16="http://schemas.microsoft.com/office/drawing/2014/main" id="{13BBEDD3-7A2C-4BBE-87D5-57562F61D430}"/>
              </a:ext>
            </a:extLst>
          </p:cNvPr>
          <p:cNvSpPr>
            <a:spLocks noGrp="1"/>
          </p:cNvSpPr>
          <p:nvPr>
            <p:ph type="sldNum" sz="quarter" idx="12"/>
          </p:nvPr>
        </p:nvSpPr>
        <p:spPr/>
        <p:txBody>
          <a:bodyPr/>
          <a:lstStyle/>
          <a:p>
            <a:fld id="{FEF5E39F-D727-1048-989D-26DDB3E72132}" type="slidenum">
              <a:rPr lang="en-US" smtClean="0"/>
              <a:pPr/>
              <a:t>9</a:t>
            </a:fld>
            <a:endParaRPr lang="en-US" dirty="0"/>
          </a:p>
        </p:txBody>
      </p:sp>
      <p:pic>
        <p:nvPicPr>
          <p:cNvPr id="14" name="Content Placeholder 13">
            <a:extLst>
              <a:ext uri="{FF2B5EF4-FFF2-40B4-BE49-F238E27FC236}">
                <a16:creationId xmlns:a16="http://schemas.microsoft.com/office/drawing/2014/main" id="{69894EDA-DB7F-4F73-B438-8F8BFF83372B}"/>
              </a:ext>
            </a:extLst>
          </p:cNvPr>
          <p:cNvPicPr>
            <a:picLocks noGrp="1" noChangeAspect="1"/>
          </p:cNvPicPr>
          <p:nvPr>
            <p:ph sz="half" idx="2"/>
          </p:nvPr>
        </p:nvPicPr>
        <p:blipFill>
          <a:blip r:embed="rId4"/>
          <a:stretch>
            <a:fillRect/>
          </a:stretch>
        </p:blipFill>
        <p:spPr>
          <a:xfrm>
            <a:off x="6341981" y="2495682"/>
            <a:ext cx="5384800" cy="3597012"/>
          </a:xfrm>
        </p:spPr>
      </p:pic>
    </p:spTree>
    <p:extLst>
      <p:ext uri="{BB962C8B-B14F-4D97-AF65-F5344CB8AC3E}">
        <p14:creationId xmlns:p14="http://schemas.microsoft.com/office/powerpoint/2010/main" val="933544206"/>
      </p:ext>
    </p:extLst>
  </p:cSld>
  <p:clrMapOvr>
    <a:masterClrMapping/>
  </p:clrMapOvr>
</p:sld>
</file>

<file path=ppt/theme/theme1.xml><?xml version="1.0" encoding="utf-8"?>
<a:theme xmlns:a="http://schemas.openxmlformats.org/drawingml/2006/main" name="Office Theme">
  <a:themeElements>
    <a:clrScheme name="BHFP-2021">
      <a:dk1>
        <a:srgbClr val="474746"/>
      </a:dk1>
      <a:lt1>
        <a:srgbClr val="FFFFFF"/>
      </a:lt1>
      <a:dk2>
        <a:srgbClr val="313231"/>
      </a:dk2>
      <a:lt2>
        <a:srgbClr val="EEECE1"/>
      </a:lt2>
      <a:accent1>
        <a:srgbClr val="99CC00"/>
      </a:accent1>
      <a:accent2>
        <a:srgbClr val="5B8F22"/>
      </a:accent2>
      <a:accent3>
        <a:srgbClr val="CD202C"/>
      </a:accent3>
      <a:accent4>
        <a:srgbClr val="AA272F"/>
      </a:accent4>
      <a:accent5>
        <a:srgbClr val="CF0072"/>
      </a:accent5>
      <a:accent6>
        <a:srgbClr val="662046"/>
      </a:accent6>
      <a:hlink>
        <a:srgbClr val="474746"/>
      </a:hlink>
      <a:folHlink>
        <a:srgbClr val="47474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Tomato Bright">
      <a:srgbClr val="CD202C"/>
    </a:custClr>
    <a:custClr name="Tomato Medium">
      <a:srgbClr val="AA272F"/>
    </a:custClr>
    <a:custClr name="Tomato Dark">
      <a:srgbClr val="5E3032"/>
    </a:custClr>
    <a:custClr name="Apple Bright">
      <a:srgbClr val="92D400"/>
    </a:custClr>
    <a:custClr name="Apple Medium">
      <a:srgbClr val="5B8F22"/>
    </a:custClr>
    <a:custClr name="Apple Dark">
      <a:srgbClr val="275937"/>
    </a:custClr>
    <a:custClr name="Banana Bright">
      <a:srgbClr val="FECB00"/>
    </a:custClr>
    <a:custClr name="Banana Medium">
      <a:srgbClr val="CE8E00"/>
    </a:custClr>
    <a:custClr name="Banana Dark">
      <a:srgbClr val="86731E"/>
    </a:custClr>
    <a:custClr name="Pumpkin Bright">
      <a:srgbClr val="E17000"/>
    </a:custClr>
    <a:custClr name="Pumpkin Medium">
      <a:srgbClr val="BB650E"/>
    </a:custClr>
    <a:custClr name="Banana Dark">
      <a:srgbClr val="91420E"/>
    </a:custClr>
    <a:custClr name="Beetroot Bright">
      <a:srgbClr val="C50084"/>
    </a:custClr>
    <a:custClr name="Beetroot Medium">
      <a:srgbClr val="952D98"/>
    </a:custClr>
    <a:custClr name="Beetroot Dark">
      <a:srgbClr val="53284F"/>
    </a:custClr>
    <a:custClr name="Blueberry Bright">
      <a:srgbClr val="64A0C8"/>
    </a:custClr>
    <a:custClr name="Blueberry Medium">
      <a:srgbClr val="5C7F92"/>
    </a:custClr>
    <a:custClr name="Blueberry Dark">
      <a:srgbClr val="003359"/>
    </a:custClr>
  </a:custClrLst>
  <a:extLst>
    <a:ext uri="{05A4C25C-085E-4340-85A3-A5531E510DB2}">
      <thm15:themeFamily xmlns:thm15="http://schemas.microsoft.com/office/thememl/2012/main" name="1146-BHFP-PowerPointTemplate-V2b" id="{7AE4449F-950D-7640-BE1A-99976B21817F}" vid="{6C68354E-0631-DF47-83B8-E4F5A76346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58632aa9-37d5-4014-bb7e-da86a19a08d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6A6B7E1E19F384B83F2F99119A4CD50" ma:contentTypeVersion="18" ma:contentTypeDescription="Create a new document." ma:contentTypeScope="" ma:versionID="35c5655e3ec368dd1857aaa1d2022302">
  <xsd:schema xmlns:xsd="http://www.w3.org/2001/XMLSchema" xmlns:xs="http://www.w3.org/2001/XMLSchema" xmlns:p="http://schemas.microsoft.com/office/2006/metadata/properties" xmlns:ns3="58632aa9-37d5-4014-bb7e-da86a19a08d4" xmlns:ns4="e715eb74-aec0-47b6-a6d3-0b0a0b274d8c" targetNamespace="http://schemas.microsoft.com/office/2006/metadata/properties" ma:root="true" ma:fieldsID="a408b329174858f063e83b7b1498ffab" ns3:_="" ns4:_="">
    <xsd:import namespace="58632aa9-37d5-4014-bb7e-da86a19a08d4"/>
    <xsd:import namespace="e715eb74-aec0-47b6-a6d3-0b0a0b274d8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632aa9-37d5-4014-bb7e-da86a19a08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715eb74-aec0-47b6-a6d3-0b0a0b274d8c" elementFormDefault="qualified">
    <xsd:import namespace="http://schemas.microsoft.com/office/2006/documentManagement/types"/>
    <xsd:import namespace="http://schemas.microsoft.com/office/infopath/2007/PartnerControls"/>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element name="SharingHintHash" ma:index="2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634DEB-DAA2-453F-9605-9C6ED3AC9218}">
  <ds:schemaRefs>
    <ds:schemaRef ds:uri="http://schemas.microsoft.com/sharepoint/v3/contenttype/forms"/>
  </ds:schemaRefs>
</ds:datastoreItem>
</file>

<file path=customXml/itemProps2.xml><?xml version="1.0" encoding="utf-8"?>
<ds:datastoreItem xmlns:ds="http://schemas.openxmlformats.org/officeDocument/2006/customXml" ds:itemID="{AA3718AF-E44E-4B18-9EEF-0C505838D951}">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58632aa9-37d5-4014-bb7e-da86a19a08d4"/>
    <ds:schemaRef ds:uri="http://purl.org/dc/terms/"/>
    <ds:schemaRef ds:uri="e715eb74-aec0-47b6-a6d3-0b0a0b274d8c"/>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7A804241-C149-4E42-8DB0-25E6DF7B5D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632aa9-37d5-4014-bb7e-da86a19a08d4"/>
    <ds:schemaRef ds:uri="e715eb74-aec0-47b6-a6d3-0b0a0b274d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1146-BHFP-PowerPointTemplate-V2b</Template>
  <TotalTime>1089</TotalTime>
  <Words>869</Words>
  <Application>Microsoft Office PowerPoint</Application>
  <PresentationFormat>Widescreen</PresentationFormat>
  <Paragraphs>122</Paragraphs>
  <Slides>20</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Lucida Grande</vt:lpstr>
      <vt:lpstr>Wingdings</vt:lpstr>
      <vt:lpstr>Office Theme</vt:lpstr>
      <vt:lpstr>AGM 2024</vt:lpstr>
      <vt:lpstr>Community gardening – Stanmer, Preston Park, Demo Garden, Growing New Roots, Dementia Gardening</vt:lpstr>
      <vt:lpstr>Community Composting</vt:lpstr>
      <vt:lpstr>Community Kitchen - By end of 2023 15,000 meals had been shared at our dining table</vt:lpstr>
      <vt:lpstr>Emergency Food Network / Affordable Food Network</vt:lpstr>
      <vt:lpstr>EFN survey results 2024</vt:lpstr>
      <vt:lpstr>Land use, farming, local supply chains and connecting city people to food production</vt:lpstr>
      <vt:lpstr>Being part of a national and international research and partnerships</vt:lpstr>
      <vt:lpstr>Food Use Places – secured funding for 4 years work from Climate Action fund</vt:lpstr>
      <vt:lpstr>The Clubhouse at Waterhall</vt:lpstr>
      <vt:lpstr>Food Strategy Action Plan refresh</vt:lpstr>
      <vt:lpstr>Staff and volunteers</vt:lpstr>
      <vt:lpstr>Annual Accounts 2023/24</vt:lpstr>
      <vt:lpstr>Income and expenditure summary</vt:lpstr>
      <vt:lpstr>Sources of income</vt:lpstr>
      <vt:lpstr>Deferred income  - p12</vt:lpstr>
      <vt:lpstr>Expenditure</vt:lpstr>
      <vt:lpstr>Expenditure  </vt:lpstr>
      <vt:lpstr>Questions?</vt:lpstr>
      <vt:lpstr>Food Strategy themes – have your say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front cover</dc:title>
  <dc:subject/>
  <dc:creator>Vic Borrill</dc:creator>
  <cp:keywords/>
  <dc:description/>
  <cp:lastModifiedBy>Vic Borrill</cp:lastModifiedBy>
  <cp:revision>36</cp:revision>
  <dcterms:created xsi:type="dcterms:W3CDTF">2021-05-26T10:33:00Z</dcterms:created>
  <dcterms:modified xsi:type="dcterms:W3CDTF">2024-10-01T15:14:24Z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0x010100A6A6B7E1E19F384B83F2F99119A4CD50</vt:lpwstr>
  </property>
</Properties>
</file>